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5" r:id="rId3"/>
    <p:sldId id="267" r:id="rId4"/>
    <p:sldId id="274" r:id="rId5"/>
    <p:sldId id="275" r:id="rId6"/>
    <p:sldId id="276" r:id="rId7"/>
    <p:sldId id="310" r:id="rId8"/>
    <p:sldId id="309" r:id="rId9"/>
    <p:sldId id="277" r:id="rId10"/>
    <p:sldId id="278" r:id="rId11"/>
    <p:sldId id="279" r:id="rId12"/>
    <p:sldId id="282" r:id="rId13"/>
    <p:sldId id="311" r:id="rId14"/>
    <p:sldId id="280" r:id="rId15"/>
    <p:sldId id="281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12" r:id="rId38"/>
    <p:sldId id="305" r:id="rId39"/>
    <p:sldId id="306" r:id="rId40"/>
    <p:sldId id="307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3A053-5991-4E2A-962B-B28495E4A484}" v="5116" dt="2022-12-27T20:06:1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81410" autoAdjust="0"/>
  </p:normalViewPr>
  <p:slideViewPr>
    <p:cSldViewPr>
      <p:cViewPr varScale="1">
        <p:scale>
          <a:sx n="81" d="100"/>
          <a:sy n="81" d="100"/>
        </p:scale>
        <p:origin x="120" y="17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Head" userId="f9e45a39-377f-44b7-9013-2d68b8f6a046" providerId="ADAL" clId="{5A93A053-5991-4E2A-962B-B28495E4A484}"/>
    <pc:docChg chg="undo custSel addSld delSld modSld sldOrd modMainMaster addSection delSection modSection modNotesMaster">
      <pc:chgData name="William Head" userId="f9e45a39-377f-44b7-9013-2d68b8f6a046" providerId="ADAL" clId="{5A93A053-5991-4E2A-962B-B28495E4A484}" dt="2022-12-27T20:59:24.146" v="20963" actId="20577"/>
      <pc:docMkLst>
        <pc:docMk/>
      </pc:docMkLst>
      <pc:sldChg chg="addSp delSp modSp mod modNotesTx">
        <pc:chgData name="William Head" userId="f9e45a39-377f-44b7-9013-2d68b8f6a046" providerId="ADAL" clId="{5A93A053-5991-4E2A-962B-B28495E4A484}" dt="2022-12-27T16:59:59.314" v="13688" actId="20577"/>
        <pc:sldMkLst>
          <pc:docMk/>
          <pc:sldMk cId="242453831" sldId="256"/>
        </pc:sldMkLst>
        <pc:spChg chg="mod">
          <ac:chgData name="William Head" userId="f9e45a39-377f-44b7-9013-2d68b8f6a046" providerId="ADAL" clId="{5A93A053-5991-4E2A-962B-B28495E4A484}" dt="2022-12-23T21:06:10.096" v="7983" actId="1037"/>
          <ac:spMkLst>
            <pc:docMk/>
            <pc:sldMk cId="242453831" sldId="256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1:06:10.096" v="7983" actId="1037"/>
          <ac:spMkLst>
            <pc:docMk/>
            <pc:sldMk cId="242453831" sldId="256"/>
            <ac:spMk id="3" creationId="{00000000-0000-0000-0000-000000000000}"/>
          </ac:spMkLst>
        </pc:spChg>
        <pc:picChg chg="add mod">
          <ac:chgData name="William Head" userId="f9e45a39-377f-44b7-9013-2d68b8f6a046" providerId="ADAL" clId="{5A93A053-5991-4E2A-962B-B28495E4A484}" dt="2022-12-23T21:05:39.663" v="7965" actId="1037"/>
          <ac:picMkLst>
            <pc:docMk/>
            <pc:sldMk cId="242453831" sldId="256"/>
            <ac:picMk id="5" creationId="{52826DD2-A66E-4C2F-87C4-71DD04BFDE08}"/>
          </ac:picMkLst>
        </pc:picChg>
        <pc:picChg chg="add del mod">
          <ac:chgData name="William Head" userId="f9e45a39-377f-44b7-9013-2d68b8f6a046" providerId="ADAL" clId="{5A93A053-5991-4E2A-962B-B28495E4A484}" dt="2022-12-23T21:01:40.608" v="7792" actId="478"/>
          <ac:picMkLst>
            <pc:docMk/>
            <pc:sldMk cId="242453831" sldId="256"/>
            <ac:picMk id="7" creationId="{BE08509A-8E31-4B3B-AE80-4BF32E73138F}"/>
          </ac:picMkLst>
        </pc:picChg>
        <pc:picChg chg="add mod">
          <ac:chgData name="William Head" userId="f9e45a39-377f-44b7-9013-2d68b8f6a046" providerId="ADAL" clId="{5A93A053-5991-4E2A-962B-B28495E4A484}" dt="2022-12-23T21:05:45.320" v="7979" actId="1038"/>
          <ac:picMkLst>
            <pc:docMk/>
            <pc:sldMk cId="242453831" sldId="256"/>
            <ac:picMk id="9" creationId="{5745F236-7A30-4886-9507-3CE304C038E0}"/>
          </ac:picMkLst>
        </pc:picChg>
      </pc:sldChg>
      <pc:sldChg chg="modSp mod modNotesTx">
        <pc:chgData name="William Head" userId="f9e45a39-377f-44b7-9013-2d68b8f6a046" providerId="ADAL" clId="{5A93A053-5991-4E2A-962B-B28495E4A484}" dt="2022-12-27T18:08:20.845" v="14277" actId="20577"/>
        <pc:sldMkLst>
          <pc:docMk/>
          <pc:sldMk cId="3042826300" sldId="265"/>
        </pc:sldMkLst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k cId="3042826300" sldId="265"/>
            <ac:spMk id="13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7:11:24.565" v="13946" actId="114"/>
          <ac:spMkLst>
            <pc:docMk/>
            <pc:sldMk cId="3042826300" sldId="265"/>
            <ac:spMk id="14" creationId="{00000000-0000-0000-0000-000000000000}"/>
          </ac:spMkLst>
        </pc:spChg>
      </pc:sldChg>
      <pc:sldChg chg="modSp mod modNotesTx">
        <pc:chgData name="William Head" userId="f9e45a39-377f-44b7-9013-2d68b8f6a046" providerId="ADAL" clId="{5A93A053-5991-4E2A-962B-B28495E4A484}" dt="2022-12-27T18:09:06.496" v="14394" actId="20577"/>
        <pc:sldMkLst>
          <pc:docMk/>
          <pc:sldMk cId="4145261392" sldId="267"/>
        </pc:sldMkLst>
        <pc:spChg chg="mod">
          <ac:chgData name="William Head" userId="f9e45a39-377f-44b7-9013-2d68b8f6a046" providerId="ADAL" clId="{5A93A053-5991-4E2A-962B-B28495E4A484}" dt="2022-12-24T03:32:30.518" v="12611" actId="20577"/>
          <ac:spMkLst>
            <pc:docMk/>
            <pc:sldMk cId="4145261392" sldId="267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4T03:34:14.402" v="12647" actId="20577"/>
          <ac:spMkLst>
            <pc:docMk/>
            <pc:sldMk cId="4145261392" sldId="267"/>
            <ac:spMk id="3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4T03:43:56.572" v="12667" actId="20577"/>
          <ac:spMkLst>
            <pc:docMk/>
            <pc:sldMk cId="4145261392" sldId="267"/>
            <ac:spMk id="6" creationId="{F8C716C8-7912-46AE-8EDF-B116AC82755E}"/>
          </ac:spMkLst>
        </pc:spChg>
      </pc:sldChg>
      <pc:sldChg chg="addSp delSp modSp mod modTransition modAnim modNotesTx">
        <pc:chgData name="William Head" userId="f9e45a39-377f-44b7-9013-2d68b8f6a046" providerId="ADAL" clId="{5A93A053-5991-4E2A-962B-B28495E4A484}" dt="2022-12-27T18:13:18.595" v="14532" actId="20577"/>
        <pc:sldMkLst>
          <pc:docMk/>
          <pc:sldMk cId="3232560146" sldId="274"/>
        </pc:sldMkLst>
        <pc:spChg chg="mod">
          <ac:chgData name="William Head" userId="f9e45a39-377f-44b7-9013-2d68b8f6a046" providerId="ADAL" clId="{5A93A053-5991-4E2A-962B-B28495E4A484}" dt="2022-12-22T12:10:08.830" v="3446" actId="255"/>
          <ac:spMkLst>
            <pc:docMk/>
            <pc:sldMk cId="3232560146" sldId="274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8:13:18.595" v="14532" actId="20577"/>
          <ac:spMkLst>
            <pc:docMk/>
            <pc:sldMk cId="3232560146" sldId="274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22T18:05:32.445" v="5527"/>
          <ac:spMkLst>
            <pc:docMk/>
            <pc:sldMk cId="3232560146" sldId="274"/>
            <ac:spMk id="7" creationId="{5045476D-3B2D-4B4F-ADBD-2CB105B6B36E}"/>
          </ac:spMkLst>
        </pc:spChg>
        <pc:spChg chg="add mod">
          <ac:chgData name="William Head" userId="f9e45a39-377f-44b7-9013-2d68b8f6a046" providerId="ADAL" clId="{5A93A053-5991-4E2A-962B-B28495E4A484}" dt="2022-12-22T18:06:11.694" v="5585" actId="1038"/>
          <ac:spMkLst>
            <pc:docMk/>
            <pc:sldMk cId="3232560146" sldId="274"/>
            <ac:spMk id="8" creationId="{28A44C14-85EE-4E95-A33F-C8E2EDF99654}"/>
          </ac:spMkLst>
        </pc:spChg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k cId="3232560146" sldId="274"/>
            <ac:spMk id="9" creationId="{53283212-BC0F-4AEE-A276-CEA6544D7B47}"/>
          </ac:spMkLst>
        </pc:spChg>
        <pc:picChg chg="mod">
          <ac:chgData name="William Head" userId="f9e45a39-377f-44b7-9013-2d68b8f6a046" providerId="ADAL" clId="{5A93A053-5991-4E2A-962B-B28495E4A484}" dt="2022-12-24T04:32:16.389" v="12818" actId="1076"/>
          <ac:picMkLst>
            <pc:docMk/>
            <pc:sldMk cId="3232560146" sldId="274"/>
            <ac:picMk id="6" creationId="{344750DB-DC26-4962-AB84-B3274A32F9A1}"/>
          </ac:picMkLst>
        </pc:picChg>
        <pc:picChg chg="add mod">
          <ac:chgData name="William Head" userId="f9e45a39-377f-44b7-9013-2d68b8f6a046" providerId="ADAL" clId="{5A93A053-5991-4E2A-962B-B28495E4A484}" dt="2022-12-22T18:05:55.383" v="5580" actId="1036"/>
          <ac:picMkLst>
            <pc:docMk/>
            <pc:sldMk cId="3232560146" sldId="274"/>
            <ac:picMk id="10" creationId="{FD439EA8-18F8-4622-8959-FD4731DE9336}"/>
          </ac:picMkLst>
        </pc:picChg>
      </pc:sldChg>
      <pc:sldChg chg="addSp delSp modSp mod modTransition modAnim modNotesTx">
        <pc:chgData name="William Head" userId="f9e45a39-377f-44b7-9013-2d68b8f6a046" providerId="ADAL" clId="{5A93A053-5991-4E2A-962B-B28495E4A484}" dt="2022-12-27T19:38:41.494" v="18811"/>
        <pc:sldMkLst>
          <pc:docMk/>
          <pc:sldMk cId="4188995108" sldId="275"/>
        </pc:sldMkLst>
        <pc:spChg chg="mod">
          <ac:chgData name="William Head" userId="f9e45a39-377f-44b7-9013-2d68b8f6a046" providerId="ADAL" clId="{5A93A053-5991-4E2A-962B-B28495E4A484}" dt="2022-12-23T22:33:51.908" v="9359" actId="20577"/>
          <ac:spMkLst>
            <pc:docMk/>
            <pc:sldMk cId="4188995108" sldId="275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4T00:15:58.351" v="11589" actId="113"/>
          <ac:spMkLst>
            <pc:docMk/>
            <pc:sldMk cId="4188995108" sldId="275"/>
            <ac:spMk id="3" creationId="{2EF458B5-AB03-4C1D-9841-01B86D5AD8A4}"/>
          </ac:spMkLst>
        </pc:spChg>
        <pc:spChg chg="mod">
          <ac:chgData name="William Head" userId="f9e45a39-377f-44b7-9013-2d68b8f6a046" providerId="ADAL" clId="{5A93A053-5991-4E2A-962B-B28495E4A484}" dt="2022-12-23T22:45:51.352" v="9587" actId="20577"/>
          <ac:spMkLst>
            <pc:docMk/>
            <pc:sldMk cId="4188995108" sldId="275"/>
            <ac:spMk id="4" creationId="{00000000-0000-0000-0000-000000000000}"/>
          </ac:spMkLst>
        </pc:spChg>
        <pc:spChg chg="add mod ord">
          <ac:chgData name="William Head" userId="f9e45a39-377f-44b7-9013-2d68b8f6a046" providerId="ADAL" clId="{5A93A053-5991-4E2A-962B-B28495E4A484}" dt="2022-12-24T00:14:42.485" v="11585" actId="208"/>
          <ac:spMkLst>
            <pc:docMk/>
            <pc:sldMk cId="4188995108" sldId="275"/>
            <ac:spMk id="10" creationId="{80AD0DEA-6FCD-47B1-829B-7C9F496F79C5}"/>
          </ac:spMkLst>
        </pc:spChg>
        <pc:picChg chg="add del mod">
          <ac:chgData name="William Head" userId="f9e45a39-377f-44b7-9013-2d68b8f6a046" providerId="ADAL" clId="{5A93A053-5991-4E2A-962B-B28495E4A484}" dt="2022-12-02T01:05:51.142" v="1305" actId="478"/>
          <ac:picMkLst>
            <pc:docMk/>
            <pc:sldMk cId="4188995108" sldId="275"/>
            <ac:picMk id="5" creationId="{BF7FD5A4-1215-418B-AF5A-62E77358361A}"/>
          </ac:picMkLst>
        </pc:picChg>
        <pc:picChg chg="mod ord">
          <ac:chgData name="William Head" userId="f9e45a39-377f-44b7-9013-2d68b8f6a046" providerId="ADAL" clId="{5A93A053-5991-4E2A-962B-B28495E4A484}" dt="2022-12-02T01:17:51.845" v="1362" actId="167"/>
          <ac:picMkLst>
            <pc:docMk/>
            <pc:sldMk cId="4188995108" sldId="275"/>
            <ac:picMk id="6" creationId="{344750DB-DC26-4962-AB84-B3274A32F9A1}"/>
          </ac:picMkLst>
        </pc:picChg>
        <pc:picChg chg="add mod ord">
          <ac:chgData name="William Head" userId="f9e45a39-377f-44b7-9013-2d68b8f6a046" providerId="ADAL" clId="{5A93A053-5991-4E2A-962B-B28495E4A484}" dt="2022-12-02T01:18:17.860" v="1364" actId="166"/>
          <ac:picMkLst>
            <pc:docMk/>
            <pc:sldMk cId="4188995108" sldId="275"/>
            <ac:picMk id="8" creationId="{6D3D4EB3-1A56-431F-AD26-9FDDAE848D9D}"/>
          </ac:picMkLst>
        </pc:picChg>
      </pc:sldChg>
      <pc:sldChg chg="addSp delSp modSp add mod modTransition addAnim delAnim modAnim modNotesTx">
        <pc:chgData name="William Head" userId="f9e45a39-377f-44b7-9013-2d68b8f6a046" providerId="ADAL" clId="{5A93A053-5991-4E2A-962B-B28495E4A484}" dt="2022-12-27T18:16:59.023" v="14953" actId="20577"/>
        <pc:sldMkLst>
          <pc:docMk/>
          <pc:sldMk cId="2226959308" sldId="276"/>
        </pc:sldMkLst>
        <pc:spChg chg="mod">
          <ac:chgData name="William Head" userId="f9e45a39-377f-44b7-9013-2d68b8f6a046" providerId="ADAL" clId="{5A93A053-5991-4E2A-962B-B28495E4A484}" dt="2022-12-22T12:09:49.511" v="3442" actId="255"/>
          <ac:spMkLst>
            <pc:docMk/>
            <pc:sldMk cId="2226959308" sldId="276"/>
            <ac:spMk id="2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01T14:28:56.795" v="2"/>
          <ac:spMkLst>
            <pc:docMk/>
            <pc:sldMk cId="2226959308" sldId="276"/>
            <ac:spMk id="3" creationId="{9CECF9DA-CADE-4C7C-973E-2CA89458D5B1}"/>
          </ac:spMkLst>
        </pc:spChg>
        <pc:spChg chg="mod">
          <ac:chgData name="William Head" userId="f9e45a39-377f-44b7-9013-2d68b8f6a046" providerId="ADAL" clId="{5A93A053-5991-4E2A-962B-B28495E4A484}" dt="2022-12-23T23:51:07.782" v="11522" actId="207"/>
          <ac:spMkLst>
            <pc:docMk/>
            <pc:sldMk cId="2226959308" sldId="276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01T14:28:56.795" v="2"/>
          <ac:spMkLst>
            <pc:docMk/>
            <pc:sldMk cId="2226959308" sldId="276"/>
            <ac:spMk id="5" creationId="{E002A0E7-8C39-46D0-9C80-205ACBE7F7FC}"/>
          </ac:spMkLst>
        </pc:spChg>
        <pc:spChg chg="add del mod">
          <ac:chgData name="William Head" userId="f9e45a39-377f-44b7-9013-2d68b8f6a046" providerId="ADAL" clId="{5A93A053-5991-4E2A-962B-B28495E4A484}" dt="2022-12-01T14:28:56.795" v="2"/>
          <ac:spMkLst>
            <pc:docMk/>
            <pc:sldMk cId="2226959308" sldId="276"/>
            <ac:spMk id="7" creationId="{F9E5EB4F-BD3D-4679-8021-EA17A6C31BCC}"/>
          </ac:spMkLst>
        </pc:spChg>
        <pc:spChg chg="add mod">
          <ac:chgData name="William Head" userId="f9e45a39-377f-44b7-9013-2d68b8f6a046" providerId="ADAL" clId="{5A93A053-5991-4E2A-962B-B28495E4A484}" dt="2022-12-02T01:21:13.635" v="1372" actId="208"/>
          <ac:spMkLst>
            <pc:docMk/>
            <pc:sldMk cId="2226959308" sldId="276"/>
            <ac:spMk id="8" creationId="{0CD9E3EF-529E-4453-A9A8-977F4B366A92}"/>
          </ac:spMkLst>
        </pc:spChg>
        <pc:spChg chg="add mod">
          <ac:chgData name="William Head" userId="f9e45a39-377f-44b7-9013-2d68b8f6a046" providerId="ADAL" clId="{5A93A053-5991-4E2A-962B-B28495E4A484}" dt="2022-12-23T21:37:01.548" v="9098" actId="14100"/>
          <ac:spMkLst>
            <pc:docMk/>
            <pc:sldMk cId="2226959308" sldId="276"/>
            <ac:spMk id="14" creationId="{426B5758-43DE-4F7F-94F1-53D9F936F9F4}"/>
          </ac:spMkLst>
        </pc:spChg>
        <pc:spChg chg="add mod ord">
          <ac:chgData name="William Head" userId="f9e45a39-377f-44b7-9013-2d68b8f6a046" providerId="ADAL" clId="{5A93A053-5991-4E2A-962B-B28495E4A484}" dt="2022-12-02T01:37:37.344" v="1483" actId="1076"/>
          <ac:spMkLst>
            <pc:docMk/>
            <pc:sldMk cId="2226959308" sldId="276"/>
            <ac:spMk id="15" creationId="{53076993-EF86-441A-9313-33341E2D855A}"/>
          </ac:spMkLst>
        </pc:spChg>
        <pc:spChg chg="add mod">
          <ac:chgData name="William Head" userId="f9e45a39-377f-44b7-9013-2d68b8f6a046" providerId="ADAL" clId="{5A93A053-5991-4E2A-962B-B28495E4A484}" dt="2022-12-02T01:46:52.934" v="1659" actId="1076"/>
          <ac:spMkLst>
            <pc:docMk/>
            <pc:sldMk cId="2226959308" sldId="276"/>
            <ac:spMk id="16" creationId="{860F82A0-7DD1-4999-A565-73C7972D35A9}"/>
          </ac:spMkLst>
        </pc:spChg>
        <pc:spChg chg="add del mod">
          <ac:chgData name="William Head" userId="f9e45a39-377f-44b7-9013-2d68b8f6a046" providerId="ADAL" clId="{5A93A053-5991-4E2A-962B-B28495E4A484}" dt="2022-12-02T01:43:03.224" v="1649" actId="478"/>
          <ac:spMkLst>
            <pc:docMk/>
            <pc:sldMk cId="2226959308" sldId="276"/>
            <ac:spMk id="17" creationId="{1FE00E82-D1BC-45F3-BD07-2E81D0C5CA1B}"/>
          </ac:spMkLst>
        </pc:spChg>
        <pc:picChg chg="mod">
          <ac:chgData name="William Head" userId="f9e45a39-377f-44b7-9013-2d68b8f6a046" providerId="ADAL" clId="{5A93A053-5991-4E2A-962B-B28495E4A484}" dt="2022-12-01T23:33:00.358" v="920"/>
          <ac:picMkLst>
            <pc:docMk/>
            <pc:sldMk cId="2226959308" sldId="276"/>
            <ac:picMk id="6" creationId="{344750DB-DC26-4962-AB84-B3274A32F9A1}"/>
          </ac:picMkLst>
        </pc:picChg>
        <pc:picChg chg="add del mod">
          <ac:chgData name="William Head" userId="f9e45a39-377f-44b7-9013-2d68b8f6a046" providerId="ADAL" clId="{5A93A053-5991-4E2A-962B-B28495E4A484}" dt="2022-12-02T01:43:56.833" v="1654" actId="478"/>
          <ac:picMkLst>
            <pc:docMk/>
            <pc:sldMk cId="2226959308" sldId="276"/>
            <ac:picMk id="9" creationId="{0FFB725B-A37B-4D04-8985-F04FBACD7347}"/>
          </ac:picMkLst>
        </pc:picChg>
        <pc:picChg chg="add del mod">
          <ac:chgData name="William Head" userId="f9e45a39-377f-44b7-9013-2d68b8f6a046" providerId="ADAL" clId="{5A93A053-5991-4E2A-962B-B28495E4A484}" dt="2022-12-02T01:23:43.572" v="1387" actId="478"/>
          <ac:picMkLst>
            <pc:docMk/>
            <pc:sldMk cId="2226959308" sldId="276"/>
            <ac:picMk id="10" creationId="{7A0726A1-CC44-4EDA-9AD4-7834F9E87586}"/>
          </ac:picMkLst>
        </pc:picChg>
        <pc:picChg chg="add del mod">
          <ac:chgData name="William Head" userId="f9e45a39-377f-44b7-9013-2d68b8f6a046" providerId="ADAL" clId="{5A93A053-5991-4E2A-962B-B28495E4A484}" dt="2022-12-02T01:44:02.386" v="1656" actId="478"/>
          <ac:picMkLst>
            <pc:docMk/>
            <pc:sldMk cId="2226959308" sldId="276"/>
            <ac:picMk id="11" creationId="{4F265D83-9F74-4BB3-9974-A89549E2D62C}"/>
          </ac:picMkLst>
        </pc:picChg>
        <pc:picChg chg="add del mod">
          <ac:chgData name="William Head" userId="f9e45a39-377f-44b7-9013-2d68b8f6a046" providerId="ADAL" clId="{5A93A053-5991-4E2A-962B-B28495E4A484}" dt="2022-12-02T01:24:04.797" v="1392" actId="478"/>
          <ac:picMkLst>
            <pc:docMk/>
            <pc:sldMk cId="2226959308" sldId="276"/>
            <ac:picMk id="12" creationId="{C48EE144-DF3B-4263-B793-66CED7478DD1}"/>
          </ac:picMkLst>
        </pc:picChg>
        <pc:picChg chg="add del mod">
          <ac:chgData name="William Head" userId="f9e45a39-377f-44b7-9013-2d68b8f6a046" providerId="ADAL" clId="{5A93A053-5991-4E2A-962B-B28495E4A484}" dt="2022-12-02T01:43:59.502" v="1655" actId="478"/>
          <ac:picMkLst>
            <pc:docMk/>
            <pc:sldMk cId="2226959308" sldId="276"/>
            <ac:picMk id="13" creationId="{056E0277-28B8-48DD-BFFD-98970A3ADD2E}"/>
          </ac:picMkLst>
        </pc:picChg>
        <pc:picChg chg="add del mod">
          <ac:chgData name="William Head" userId="f9e45a39-377f-44b7-9013-2d68b8f6a046" providerId="ADAL" clId="{5A93A053-5991-4E2A-962B-B28495E4A484}" dt="2022-12-02T01:44:04.778" v="1657" actId="478"/>
          <ac:picMkLst>
            <pc:docMk/>
            <pc:sldMk cId="2226959308" sldId="276"/>
            <ac:picMk id="14" creationId="{E00EEFFB-245F-4EFF-899C-F792B7C90DEF}"/>
          </ac:picMkLst>
        </pc:picChg>
        <pc:picChg chg="add mod">
          <ac:chgData name="William Head" userId="f9e45a39-377f-44b7-9013-2d68b8f6a046" providerId="ADAL" clId="{5A93A053-5991-4E2A-962B-B28495E4A484}" dt="2022-12-23T21:36:45.572" v="9095" actId="1036"/>
          <ac:picMkLst>
            <pc:docMk/>
            <pc:sldMk cId="2226959308" sldId="276"/>
            <ac:picMk id="17" creationId="{A8DFF8FF-F20F-4336-8C6D-4A1B765DA209}"/>
          </ac:picMkLst>
        </pc:picChg>
        <pc:picChg chg="add del mod">
          <ac:chgData name="William Head" userId="f9e45a39-377f-44b7-9013-2d68b8f6a046" providerId="ADAL" clId="{5A93A053-5991-4E2A-962B-B28495E4A484}" dt="2022-12-02T01:47:42.702" v="1666" actId="478"/>
          <ac:picMkLst>
            <pc:docMk/>
            <pc:sldMk cId="2226959308" sldId="276"/>
            <ac:picMk id="18" creationId="{DDD6DEEF-5A94-4BC4-890D-0E01BD397901}"/>
          </ac:picMkLst>
        </pc:picChg>
        <pc:picChg chg="add del mod">
          <ac:chgData name="William Head" userId="f9e45a39-377f-44b7-9013-2d68b8f6a046" providerId="ADAL" clId="{5A93A053-5991-4E2A-962B-B28495E4A484}" dt="2022-12-23T21:37:13.282" v="9099" actId="478"/>
          <ac:picMkLst>
            <pc:docMk/>
            <pc:sldMk cId="2226959308" sldId="276"/>
            <ac:picMk id="19" creationId="{2739759B-CAFC-43F1-9647-806F4010A387}"/>
          </ac:picMkLst>
        </pc:picChg>
        <pc:picChg chg="add del mod">
          <ac:chgData name="William Head" userId="f9e45a39-377f-44b7-9013-2d68b8f6a046" providerId="ADAL" clId="{5A93A053-5991-4E2A-962B-B28495E4A484}" dt="2022-12-23T21:37:14.603" v="9100" actId="478"/>
          <ac:picMkLst>
            <pc:docMk/>
            <pc:sldMk cId="2226959308" sldId="276"/>
            <ac:picMk id="20" creationId="{56D783F0-DDE2-4BD7-8F3F-3E827CF37F8E}"/>
          </ac:picMkLst>
        </pc:picChg>
        <pc:picChg chg="add del mod ord">
          <ac:chgData name="William Head" userId="f9e45a39-377f-44b7-9013-2d68b8f6a046" providerId="ADAL" clId="{5A93A053-5991-4E2A-962B-B28495E4A484}" dt="2022-12-23T21:35:30.031" v="9067" actId="478"/>
          <ac:picMkLst>
            <pc:docMk/>
            <pc:sldMk cId="2226959308" sldId="276"/>
            <ac:picMk id="21" creationId="{C8B8129D-74D3-45FF-9662-ACB154FE91BA}"/>
          </ac:picMkLst>
        </pc:picChg>
        <pc:picChg chg="add del mod">
          <ac:chgData name="William Head" userId="f9e45a39-377f-44b7-9013-2d68b8f6a046" providerId="ADAL" clId="{5A93A053-5991-4E2A-962B-B28495E4A484}" dt="2022-12-23T21:35:25.968" v="9065" actId="478"/>
          <ac:picMkLst>
            <pc:docMk/>
            <pc:sldMk cId="2226959308" sldId="276"/>
            <ac:picMk id="22" creationId="{EBDFC96F-2E25-4120-A7DD-C6D030A5671B}"/>
          </ac:picMkLst>
        </pc:picChg>
        <pc:picChg chg="add del mod">
          <ac:chgData name="William Head" userId="f9e45a39-377f-44b7-9013-2d68b8f6a046" providerId="ADAL" clId="{5A93A053-5991-4E2A-962B-B28495E4A484}" dt="2022-12-23T21:35:24.463" v="9064" actId="478"/>
          <ac:picMkLst>
            <pc:docMk/>
            <pc:sldMk cId="2226959308" sldId="276"/>
            <ac:picMk id="23" creationId="{D31B2C49-AFE0-4217-93BA-D895A0DBEE1D}"/>
          </ac:picMkLst>
        </pc:picChg>
        <pc:picChg chg="add del mod">
          <ac:chgData name="William Head" userId="f9e45a39-377f-44b7-9013-2d68b8f6a046" providerId="ADAL" clId="{5A93A053-5991-4E2A-962B-B28495E4A484}" dt="2022-12-23T21:35:27.175" v="9066" actId="478"/>
          <ac:picMkLst>
            <pc:docMk/>
            <pc:sldMk cId="2226959308" sldId="276"/>
            <ac:picMk id="24" creationId="{70A5AA23-A9B3-4D8A-A6C6-E5191409D657}"/>
          </ac:picMkLst>
        </pc:picChg>
      </pc:sldChg>
      <pc:sldChg chg="addSp delSp modSp add mod modAnim modNotesTx">
        <pc:chgData name="William Head" userId="f9e45a39-377f-44b7-9013-2d68b8f6a046" providerId="ADAL" clId="{5A93A053-5991-4E2A-962B-B28495E4A484}" dt="2022-12-27T19:00:16.397" v="17630" actId="20577"/>
        <pc:sldMkLst>
          <pc:docMk/>
          <pc:sldMk cId="662843077" sldId="277"/>
        </pc:sldMkLst>
        <pc:spChg chg="mod">
          <ac:chgData name="William Head" userId="f9e45a39-377f-44b7-9013-2d68b8f6a046" providerId="ADAL" clId="{5A93A053-5991-4E2A-962B-B28495E4A484}" dt="2022-12-24T03:07:26.484" v="12293" actId="1035"/>
          <ac:spMkLst>
            <pc:docMk/>
            <pc:sldMk cId="662843077" sldId="277"/>
            <ac:spMk id="2" creationId="{00000000-0000-0000-0000-000000000000}"/>
          </ac:spMkLst>
        </pc:spChg>
        <pc:spChg chg="add mod ord">
          <ac:chgData name="William Head" userId="f9e45a39-377f-44b7-9013-2d68b8f6a046" providerId="ADAL" clId="{5A93A053-5991-4E2A-962B-B28495E4A484}" dt="2022-12-21T14:30:01.908" v="3345" actId="20577"/>
          <ac:spMkLst>
            <pc:docMk/>
            <pc:sldMk cId="662843077" sldId="277"/>
            <ac:spMk id="3" creationId="{DB5E6D33-1AD4-4749-9F54-34E2306EDEC6}"/>
          </ac:spMkLst>
        </pc:spChg>
        <pc:spChg chg="mod">
          <ac:chgData name="William Head" userId="f9e45a39-377f-44b7-9013-2d68b8f6a046" providerId="ADAL" clId="{5A93A053-5991-4E2A-962B-B28495E4A484}" dt="2022-12-24T03:07:41.811" v="12304" actId="14100"/>
          <ac:spMkLst>
            <pc:docMk/>
            <pc:sldMk cId="662843077" sldId="277"/>
            <ac:spMk id="4" creationId="{00000000-0000-0000-0000-000000000000}"/>
          </ac:spMkLst>
        </pc:spChg>
        <pc:spChg chg="add del">
          <ac:chgData name="William Head" userId="f9e45a39-377f-44b7-9013-2d68b8f6a046" providerId="ADAL" clId="{5A93A053-5991-4E2A-962B-B28495E4A484}" dt="2022-12-02T02:42:43.737" v="1800" actId="11529"/>
          <ac:spMkLst>
            <pc:docMk/>
            <pc:sldMk cId="662843077" sldId="277"/>
            <ac:spMk id="5" creationId="{45679DE6-F62B-4D38-90BA-7CE54F8D1318}"/>
          </ac:spMkLst>
        </pc:spChg>
        <pc:spChg chg="add mod">
          <ac:chgData name="William Head" userId="f9e45a39-377f-44b7-9013-2d68b8f6a046" providerId="ADAL" clId="{5A93A053-5991-4E2A-962B-B28495E4A484}" dt="2022-12-21T14:26:36.713" v="3326" actId="1076"/>
          <ac:spMkLst>
            <pc:docMk/>
            <pc:sldMk cId="662843077" sldId="277"/>
            <ac:spMk id="5" creationId="{FB87637A-93F9-43E4-B3CD-C05E5003713B}"/>
          </ac:spMkLst>
        </pc:spChg>
        <pc:spChg chg="add mod">
          <ac:chgData name="William Head" userId="f9e45a39-377f-44b7-9013-2d68b8f6a046" providerId="ADAL" clId="{5A93A053-5991-4E2A-962B-B28495E4A484}" dt="2022-12-02T02:45:02.786" v="1805" actId="14861"/>
          <ac:spMkLst>
            <pc:docMk/>
            <pc:sldMk cId="662843077" sldId="277"/>
            <ac:spMk id="7" creationId="{628F841C-B533-4B54-8531-2FB6AB3B0236}"/>
          </ac:spMkLst>
        </pc:spChg>
        <pc:picChg chg="add del mod">
          <ac:chgData name="William Head" userId="f9e45a39-377f-44b7-9013-2d68b8f6a046" providerId="ADAL" clId="{5A93A053-5991-4E2A-962B-B28495E4A484}" dt="2022-12-02T02:41:24.730" v="1798" actId="478"/>
          <ac:picMkLst>
            <pc:docMk/>
            <pc:sldMk cId="662843077" sldId="277"/>
            <ac:picMk id="3" creationId="{D6AEA96B-131E-4DED-BDB7-19E2CBE0F1BE}"/>
          </ac:picMkLst>
        </pc:picChg>
        <pc:picChg chg="mod">
          <ac:chgData name="William Head" userId="f9e45a39-377f-44b7-9013-2d68b8f6a046" providerId="ADAL" clId="{5A93A053-5991-4E2A-962B-B28495E4A484}" dt="2022-12-02T02:21:15.074" v="1795" actId="1076"/>
          <ac:picMkLst>
            <pc:docMk/>
            <pc:sldMk cId="662843077" sldId="277"/>
            <ac:picMk id="6" creationId="{344750DB-DC26-4962-AB84-B3274A32F9A1}"/>
          </ac:picMkLst>
        </pc:picChg>
      </pc:sldChg>
      <pc:sldChg chg="new del">
        <pc:chgData name="William Head" userId="f9e45a39-377f-44b7-9013-2d68b8f6a046" providerId="ADAL" clId="{5A93A053-5991-4E2A-962B-B28495E4A484}" dt="2022-12-01T14:44:24.395" v="313" actId="2696"/>
        <pc:sldMkLst>
          <pc:docMk/>
          <pc:sldMk cId="4120051481" sldId="277"/>
        </pc:sldMkLst>
      </pc:sldChg>
      <pc:sldChg chg="add del">
        <pc:chgData name="William Head" userId="f9e45a39-377f-44b7-9013-2d68b8f6a046" providerId="ADAL" clId="{5A93A053-5991-4E2A-962B-B28495E4A484}" dt="2022-12-01T15:06:14.140" v="836" actId="2890"/>
        <pc:sldMkLst>
          <pc:docMk/>
          <pc:sldMk cId="768821171" sldId="278"/>
        </pc:sldMkLst>
      </pc:sldChg>
      <pc:sldChg chg="addSp delSp modSp add mod modTransition delAnim modAnim modNotesTx">
        <pc:chgData name="William Head" userId="f9e45a39-377f-44b7-9013-2d68b8f6a046" providerId="ADAL" clId="{5A93A053-5991-4E2A-962B-B28495E4A484}" dt="2022-12-27T18:25:00.058" v="15707" actId="20577"/>
        <pc:sldMkLst>
          <pc:docMk/>
          <pc:sldMk cId="2907734008" sldId="278"/>
        </pc:sldMkLst>
        <pc:spChg chg="mod">
          <ac:chgData name="William Head" userId="f9e45a39-377f-44b7-9013-2d68b8f6a046" providerId="ADAL" clId="{5A93A053-5991-4E2A-962B-B28495E4A484}" dt="2022-12-22T12:05:07.568" v="3421" actId="20577"/>
          <ac:spMkLst>
            <pc:docMk/>
            <pc:sldMk cId="2907734008" sldId="278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2:50:38.207" v="9847" actId="20577"/>
          <ac:spMkLst>
            <pc:docMk/>
            <pc:sldMk cId="2907734008" sldId="278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02T00:14:12.251" v="1108" actId="931"/>
          <ac:spMkLst>
            <pc:docMk/>
            <pc:sldMk cId="2907734008" sldId="278"/>
            <ac:spMk id="5" creationId="{6ECFB1CE-283B-4B7B-BF89-E78EBB3D21C1}"/>
          </ac:spMkLst>
        </pc:spChg>
        <pc:spChg chg="add mod">
          <ac:chgData name="William Head" userId="f9e45a39-377f-44b7-9013-2d68b8f6a046" providerId="ADAL" clId="{5A93A053-5991-4E2A-962B-B28495E4A484}" dt="2022-12-24T02:24:16.238" v="11919" actId="14100"/>
          <ac:spMkLst>
            <pc:docMk/>
            <pc:sldMk cId="2907734008" sldId="278"/>
            <ac:spMk id="15" creationId="{1C4CE312-C91F-4377-A0A9-86286D81370E}"/>
          </ac:spMkLst>
        </pc:spChg>
        <pc:spChg chg="add mod">
          <ac:chgData name="William Head" userId="f9e45a39-377f-44b7-9013-2d68b8f6a046" providerId="ADAL" clId="{5A93A053-5991-4E2A-962B-B28495E4A484}" dt="2022-12-02T02:52:43.831" v="1902" actId="1076"/>
          <ac:spMkLst>
            <pc:docMk/>
            <pc:sldMk cId="2907734008" sldId="278"/>
            <ac:spMk id="16" creationId="{67A567CE-56BF-49B9-A2DC-A5870215FE4B}"/>
          </ac:spMkLst>
        </pc:spChg>
        <pc:picChg chg="del mod">
          <ac:chgData name="William Head" userId="f9e45a39-377f-44b7-9013-2d68b8f6a046" providerId="ADAL" clId="{5A93A053-5991-4E2A-962B-B28495E4A484}" dt="2022-12-02T00:06:56.121" v="1107" actId="21"/>
          <ac:picMkLst>
            <pc:docMk/>
            <pc:sldMk cId="2907734008" sldId="278"/>
            <ac:picMk id="6" creationId="{344750DB-DC26-4962-AB84-B3274A32F9A1}"/>
          </ac:picMkLst>
        </pc:picChg>
        <pc:picChg chg="add mod">
          <ac:chgData name="William Head" userId="f9e45a39-377f-44b7-9013-2d68b8f6a046" providerId="ADAL" clId="{5A93A053-5991-4E2A-962B-B28495E4A484}" dt="2022-12-02T00:45:40.121" v="1248" actId="1076"/>
          <ac:picMkLst>
            <pc:docMk/>
            <pc:sldMk cId="2907734008" sldId="278"/>
            <ac:picMk id="8" creationId="{DA463E1B-01D3-41B0-91DA-00A5215047E7}"/>
          </ac:picMkLst>
        </pc:picChg>
        <pc:picChg chg="add del mod ord">
          <ac:chgData name="William Head" userId="f9e45a39-377f-44b7-9013-2d68b8f6a046" providerId="ADAL" clId="{5A93A053-5991-4E2A-962B-B28495E4A484}" dt="2022-12-02T00:45:26.402" v="1245" actId="478"/>
          <ac:picMkLst>
            <pc:docMk/>
            <pc:sldMk cId="2907734008" sldId="278"/>
            <ac:picMk id="10" creationId="{1EB1A0DF-2F8A-4E24-B6D0-A04FC64ED810}"/>
          </ac:picMkLst>
        </pc:picChg>
        <pc:picChg chg="add del mod ord">
          <ac:chgData name="William Head" userId="f9e45a39-377f-44b7-9013-2d68b8f6a046" providerId="ADAL" clId="{5A93A053-5991-4E2A-962B-B28495E4A484}" dt="2022-12-02T00:45:28.184" v="1246" actId="478"/>
          <ac:picMkLst>
            <pc:docMk/>
            <pc:sldMk cId="2907734008" sldId="278"/>
            <ac:picMk id="12" creationId="{6B1B720F-4EF2-45C2-A790-22664D340317}"/>
          </ac:picMkLst>
        </pc:picChg>
        <pc:picChg chg="add del mod ord">
          <ac:chgData name="William Head" userId="f9e45a39-377f-44b7-9013-2d68b8f6a046" providerId="ADAL" clId="{5A93A053-5991-4E2A-962B-B28495E4A484}" dt="2022-12-02T00:45:30.358" v="1247" actId="478"/>
          <ac:picMkLst>
            <pc:docMk/>
            <pc:sldMk cId="2907734008" sldId="278"/>
            <ac:picMk id="14" creationId="{D6B3EE5C-12C1-49F2-A3B7-113DFC640995}"/>
          </ac:picMkLst>
        </pc:picChg>
      </pc:sldChg>
      <pc:sldChg chg="addSp delSp modSp new del mod">
        <pc:chgData name="William Head" userId="f9e45a39-377f-44b7-9013-2d68b8f6a046" providerId="ADAL" clId="{5A93A053-5991-4E2A-962B-B28495E4A484}" dt="2022-12-01T23:57:59.933" v="1106" actId="27022"/>
        <pc:sldMkLst>
          <pc:docMk/>
          <pc:sldMk cId="1062195546" sldId="279"/>
        </pc:sldMkLst>
        <pc:graphicFrameChg chg="add del modGraphic">
          <ac:chgData name="William Head" userId="f9e45a39-377f-44b7-9013-2d68b8f6a046" providerId="ADAL" clId="{5A93A053-5991-4E2A-962B-B28495E4A484}" dt="2022-12-01T23:57:59.933" v="1106" actId="27022"/>
          <ac:graphicFrameMkLst>
            <pc:docMk/>
            <pc:sldMk cId="1062195546" sldId="279"/>
            <ac:graphicFrameMk id="5" creationId="{5EA565A6-4A6B-41F4-A977-D7BDC1CA1F36}"/>
          </ac:graphicFrameMkLst>
        </pc:graphicFrameChg>
      </pc:sldChg>
      <pc:sldChg chg="addSp modSp add mod modTransition modAnim modNotesTx">
        <pc:chgData name="William Head" userId="f9e45a39-377f-44b7-9013-2d68b8f6a046" providerId="ADAL" clId="{5A93A053-5991-4E2A-962B-B28495E4A484}" dt="2022-12-27T18:26:21.667" v="15904" actId="20577"/>
        <pc:sldMkLst>
          <pc:docMk/>
          <pc:sldMk cId="3285555017" sldId="279"/>
        </pc:sldMkLst>
        <pc:spChg chg="mod">
          <ac:chgData name="William Head" userId="f9e45a39-377f-44b7-9013-2d68b8f6a046" providerId="ADAL" clId="{5A93A053-5991-4E2A-962B-B28495E4A484}" dt="2022-12-22T12:07:35.105" v="3435" actId="255"/>
          <ac:spMkLst>
            <pc:docMk/>
            <pc:sldMk cId="3285555017" sldId="279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2:53:45.737" v="10103" actId="14100"/>
          <ac:spMkLst>
            <pc:docMk/>
            <pc:sldMk cId="3285555017" sldId="279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4T02:24:03.271" v="11918" actId="14100"/>
          <ac:spMkLst>
            <pc:docMk/>
            <pc:sldMk cId="3285555017" sldId="279"/>
            <ac:spMk id="5" creationId="{9F7FE4B6-2CF3-4C49-8F4F-784636F52B82}"/>
          </ac:spMkLst>
        </pc:spChg>
        <pc:spChg chg="add mod">
          <ac:chgData name="William Head" userId="f9e45a39-377f-44b7-9013-2d68b8f6a046" providerId="ADAL" clId="{5A93A053-5991-4E2A-962B-B28495E4A484}" dt="2022-12-02T02:53:06.982" v="1903"/>
          <ac:spMkLst>
            <pc:docMk/>
            <pc:sldMk cId="3285555017" sldId="279"/>
            <ac:spMk id="6" creationId="{D894C1BE-D225-48AD-A320-4C7F5B838D23}"/>
          </ac:spMkLst>
        </pc:spChg>
        <pc:picChg chg="mod">
          <ac:chgData name="William Head" userId="f9e45a39-377f-44b7-9013-2d68b8f6a046" providerId="ADAL" clId="{5A93A053-5991-4E2A-962B-B28495E4A484}" dt="2022-12-02T00:47:00.122" v="1251" actId="14826"/>
          <ac:picMkLst>
            <pc:docMk/>
            <pc:sldMk cId="3285555017" sldId="279"/>
            <ac:picMk id="8" creationId="{DA463E1B-01D3-41B0-91DA-00A5215047E7}"/>
          </ac:picMkLst>
        </pc:picChg>
      </pc:sldChg>
      <pc:sldChg chg="addSp modSp add mod modTransition modAnim modNotesTx">
        <pc:chgData name="William Head" userId="f9e45a39-377f-44b7-9013-2d68b8f6a046" providerId="ADAL" clId="{5A93A053-5991-4E2A-962B-B28495E4A484}" dt="2022-12-27T18:45:34.718" v="16751" actId="20577"/>
        <pc:sldMkLst>
          <pc:docMk/>
          <pc:sldMk cId="917949057" sldId="280"/>
        </pc:sldMkLst>
        <pc:spChg chg="mod">
          <ac:chgData name="William Head" userId="f9e45a39-377f-44b7-9013-2d68b8f6a046" providerId="ADAL" clId="{5A93A053-5991-4E2A-962B-B28495E4A484}" dt="2022-12-22T12:06:51.023" v="3434" actId="255"/>
          <ac:spMkLst>
            <pc:docMk/>
            <pc:sldMk cId="917949057" sldId="280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3:12:42.751" v="10966" actId="20577"/>
          <ac:spMkLst>
            <pc:docMk/>
            <pc:sldMk cId="917949057" sldId="280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02T02:53:47.543" v="1915" actId="1035"/>
          <ac:spMkLst>
            <pc:docMk/>
            <pc:sldMk cId="917949057" sldId="280"/>
            <ac:spMk id="5" creationId="{6F114A9A-5A18-4AB0-B716-30263AFAE7E7}"/>
          </ac:spMkLst>
        </pc:spChg>
        <pc:spChg chg="add mod">
          <ac:chgData name="William Head" userId="f9e45a39-377f-44b7-9013-2d68b8f6a046" providerId="ADAL" clId="{5A93A053-5991-4E2A-962B-B28495E4A484}" dt="2022-12-02T02:53:40.163" v="1909" actId="1076"/>
          <ac:spMkLst>
            <pc:docMk/>
            <pc:sldMk cId="917949057" sldId="280"/>
            <ac:spMk id="6" creationId="{EC67F2AA-4690-4985-9274-8339F741B721}"/>
          </ac:spMkLst>
        </pc:spChg>
        <pc:picChg chg="mod">
          <ac:chgData name="William Head" userId="f9e45a39-377f-44b7-9013-2d68b8f6a046" providerId="ADAL" clId="{5A93A053-5991-4E2A-962B-B28495E4A484}" dt="2022-12-02T02:53:24.457" v="1905" actId="1076"/>
          <ac:picMkLst>
            <pc:docMk/>
            <pc:sldMk cId="917949057" sldId="280"/>
            <ac:picMk id="8" creationId="{DA463E1B-01D3-41B0-91DA-00A5215047E7}"/>
          </ac:picMkLst>
        </pc:picChg>
      </pc:sldChg>
      <pc:sldChg chg="addSp delSp modSp add mod modTransition modNotesTx">
        <pc:chgData name="William Head" userId="f9e45a39-377f-44b7-9013-2d68b8f6a046" providerId="ADAL" clId="{5A93A053-5991-4E2A-962B-B28495E4A484}" dt="2022-12-27T18:58:58.656" v="17587" actId="20577"/>
        <pc:sldMkLst>
          <pc:docMk/>
          <pc:sldMk cId="389285359" sldId="281"/>
        </pc:sldMkLst>
        <pc:spChg chg="mod">
          <ac:chgData name="William Head" userId="f9e45a39-377f-44b7-9013-2d68b8f6a046" providerId="ADAL" clId="{5A93A053-5991-4E2A-962B-B28495E4A484}" dt="2022-12-23T23:10:57.208" v="10963" actId="1036"/>
          <ac:spMkLst>
            <pc:docMk/>
            <pc:sldMk cId="389285359" sldId="281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3:10:37.321" v="10952" actId="14100"/>
          <ac:spMkLst>
            <pc:docMk/>
            <pc:sldMk cId="389285359" sldId="281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02T02:54:06.882" v="1919" actId="478"/>
          <ac:spMkLst>
            <pc:docMk/>
            <pc:sldMk cId="389285359" sldId="281"/>
            <ac:spMk id="5" creationId="{EEB17506-34B9-4467-AFA6-183FA41685D7}"/>
          </ac:spMkLst>
        </pc:spChg>
        <pc:spChg chg="add del mod">
          <ac:chgData name="William Head" userId="f9e45a39-377f-44b7-9013-2d68b8f6a046" providerId="ADAL" clId="{5A93A053-5991-4E2A-962B-B28495E4A484}" dt="2022-12-02T02:54:06.882" v="1919" actId="478"/>
          <ac:spMkLst>
            <pc:docMk/>
            <pc:sldMk cId="389285359" sldId="281"/>
            <ac:spMk id="6" creationId="{89DA37B1-08C5-4F09-9B3E-BEC64AB9D386}"/>
          </ac:spMkLst>
        </pc:spChg>
        <pc:picChg chg="mod">
          <ac:chgData name="William Head" userId="f9e45a39-377f-44b7-9013-2d68b8f6a046" providerId="ADAL" clId="{5A93A053-5991-4E2A-962B-B28495E4A484}" dt="2022-12-02T00:48:21.331" v="1261" actId="14100"/>
          <ac:picMkLst>
            <pc:docMk/>
            <pc:sldMk cId="389285359" sldId="281"/>
            <ac:picMk id="8" creationId="{DA463E1B-01D3-41B0-91DA-00A5215047E7}"/>
          </ac:picMkLst>
        </pc:picChg>
      </pc:sldChg>
      <pc:sldChg chg="addSp modSp add mod ord modAnim modNotesTx">
        <pc:chgData name="William Head" userId="f9e45a39-377f-44b7-9013-2d68b8f6a046" providerId="ADAL" clId="{5A93A053-5991-4E2A-962B-B28495E4A484}" dt="2022-12-27T18:27:51.844" v="16055" actId="20577"/>
        <pc:sldMkLst>
          <pc:docMk/>
          <pc:sldMk cId="3696661928" sldId="282"/>
        </pc:sldMkLst>
        <pc:spChg chg="mod">
          <ac:chgData name="William Head" userId="f9e45a39-377f-44b7-9013-2d68b8f6a046" providerId="ADAL" clId="{5A93A053-5991-4E2A-962B-B28495E4A484}" dt="2022-12-24T02:34:20.847" v="12050" actId="20577"/>
          <ac:spMkLst>
            <pc:docMk/>
            <pc:sldMk cId="3696661928" sldId="282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4T02:29:13.773" v="11991" actId="14100"/>
          <ac:spMkLst>
            <pc:docMk/>
            <pc:sldMk cId="3696661928" sldId="282"/>
            <ac:spMk id="3" creationId="{274D4D1B-CC20-46E5-998B-6A8874B3C4D9}"/>
          </ac:spMkLst>
        </pc:spChg>
        <pc:spChg chg="mod">
          <ac:chgData name="William Head" userId="f9e45a39-377f-44b7-9013-2d68b8f6a046" providerId="ADAL" clId="{5A93A053-5991-4E2A-962B-B28495E4A484}" dt="2022-12-24T02:34:16.318" v="12049" actId="14100"/>
          <ac:spMkLst>
            <pc:docMk/>
            <pc:sldMk cId="3696661928" sldId="282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4T02:35:39.534" v="12072" actId="1038"/>
          <ac:spMkLst>
            <pc:docMk/>
            <pc:sldMk cId="3696661928" sldId="282"/>
            <ac:spMk id="7" creationId="{CC65B61B-1571-4066-AE45-1FA63867147F}"/>
          </ac:spMkLst>
        </pc:spChg>
        <pc:picChg chg="add mod">
          <ac:chgData name="William Head" userId="f9e45a39-377f-44b7-9013-2d68b8f6a046" providerId="ADAL" clId="{5A93A053-5991-4E2A-962B-B28495E4A484}" dt="2022-12-24T02:32:04.040" v="12009" actId="1076"/>
          <ac:picMkLst>
            <pc:docMk/>
            <pc:sldMk cId="3696661928" sldId="282"/>
            <ac:picMk id="5" creationId="{ACDB0657-D6BE-496D-B8E2-396B07288B8D}"/>
          </ac:picMkLst>
        </pc:picChg>
        <pc:picChg chg="mod ord">
          <ac:chgData name="William Head" userId="f9e45a39-377f-44b7-9013-2d68b8f6a046" providerId="ADAL" clId="{5A93A053-5991-4E2A-962B-B28495E4A484}" dt="2022-12-24T02:27:46.620" v="11949" actId="1035"/>
          <ac:picMkLst>
            <pc:docMk/>
            <pc:sldMk cId="3696661928" sldId="282"/>
            <ac:picMk id="8" creationId="{DA463E1B-01D3-41B0-91DA-00A5215047E7}"/>
          </ac:picMkLst>
        </pc:picChg>
        <pc:picChg chg="add mod">
          <ac:chgData name="William Head" userId="f9e45a39-377f-44b7-9013-2d68b8f6a046" providerId="ADAL" clId="{5A93A053-5991-4E2A-962B-B28495E4A484}" dt="2022-12-24T02:35:34.319" v="12068" actId="1037"/>
          <ac:picMkLst>
            <pc:docMk/>
            <pc:sldMk cId="3696661928" sldId="282"/>
            <ac:picMk id="9" creationId="{CFB68B4B-C11B-425E-B827-B352F721BD0F}"/>
          </ac:picMkLst>
        </pc:picChg>
      </pc:sldChg>
      <pc:sldChg chg="addSp modSp add mod modTransition modAnim modNotesTx">
        <pc:chgData name="William Head" userId="f9e45a39-377f-44b7-9013-2d68b8f6a046" providerId="ADAL" clId="{5A93A053-5991-4E2A-962B-B28495E4A484}" dt="2022-12-27T18:47:40.513" v="16951" actId="20577"/>
        <pc:sldMkLst>
          <pc:docMk/>
          <pc:sldMk cId="290905869" sldId="283"/>
        </pc:sldMkLst>
        <pc:spChg chg="mod">
          <ac:chgData name="William Head" userId="f9e45a39-377f-44b7-9013-2d68b8f6a046" providerId="ADAL" clId="{5A93A053-5991-4E2A-962B-B28495E4A484}" dt="2022-12-22T12:09:28.182" v="3441" actId="255"/>
          <ac:spMkLst>
            <pc:docMk/>
            <pc:sldMk cId="290905869" sldId="283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02T03:45:38.369" v="2667" actId="20577"/>
          <ac:spMkLst>
            <pc:docMk/>
            <pc:sldMk cId="290905869" sldId="283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02T03:32:05.900" v="2384" actId="14100"/>
          <ac:spMkLst>
            <pc:docMk/>
            <pc:sldMk cId="290905869" sldId="283"/>
            <ac:spMk id="5" creationId="{0F02E429-8AAA-476F-A380-8B8E16F8DE52}"/>
          </ac:spMkLst>
        </pc:spChg>
        <pc:spChg chg="add mod">
          <ac:chgData name="William Head" userId="f9e45a39-377f-44b7-9013-2d68b8f6a046" providerId="ADAL" clId="{5A93A053-5991-4E2A-962B-B28495E4A484}" dt="2022-12-24T02:23:56.046" v="11917" actId="14100"/>
          <ac:spMkLst>
            <pc:docMk/>
            <pc:sldMk cId="290905869" sldId="283"/>
            <ac:spMk id="7" creationId="{3D799CDB-A48E-4886-AFD3-22DA5E3D91DF}"/>
          </ac:spMkLst>
        </pc:spChg>
        <pc:spChg chg="add mod">
          <ac:chgData name="William Head" userId="f9e45a39-377f-44b7-9013-2d68b8f6a046" providerId="ADAL" clId="{5A93A053-5991-4E2A-962B-B28495E4A484}" dt="2022-12-22T18:03:28.188" v="5523"/>
          <ac:spMkLst>
            <pc:docMk/>
            <pc:sldMk cId="290905869" sldId="283"/>
            <ac:spMk id="9" creationId="{EB64FF3D-3163-4B48-B40F-151EDF09359A}"/>
          </ac:spMkLst>
        </pc:spChg>
        <pc:picChg chg="add mod">
          <ac:chgData name="William Head" userId="f9e45a39-377f-44b7-9013-2d68b8f6a046" providerId="ADAL" clId="{5A93A053-5991-4E2A-962B-B28495E4A484}" dt="2022-12-02T03:31:46.597" v="2382" actId="688"/>
          <ac:picMkLst>
            <pc:docMk/>
            <pc:sldMk cId="290905869" sldId="283"/>
            <ac:picMk id="6" creationId="{16130CBE-51FA-40D1-9A02-5A81BF75DBDD}"/>
          </ac:picMkLst>
        </pc:picChg>
        <pc:picChg chg="mod">
          <ac:chgData name="William Head" userId="f9e45a39-377f-44b7-9013-2d68b8f6a046" providerId="ADAL" clId="{5A93A053-5991-4E2A-962B-B28495E4A484}" dt="2022-12-02T03:42:41.367" v="2430" actId="1076"/>
          <ac:picMkLst>
            <pc:docMk/>
            <pc:sldMk cId="290905869" sldId="283"/>
            <ac:picMk id="8" creationId="{DA463E1B-01D3-41B0-91DA-00A5215047E7}"/>
          </ac:picMkLst>
        </pc:picChg>
      </pc:sldChg>
      <pc:sldChg chg="delSp modSp add del mod delAnim">
        <pc:chgData name="William Head" userId="f9e45a39-377f-44b7-9013-2d68b8f6a046" providerId="ADAL" clId="{5A93A053-5991-4E2A-962B-B28495E4A484}" dt="2022-12-21T13:28:26.533" v="2784" actId="2696"/>
        <pc:sldMkLst>
          <pc:docMk/>
          <pc:sldMk cId="321419857" sldId="284"/>
        </pc:sldMkLst>
        <pc:spChg chg="del">
          <ac:chgData name="William Head" userId="f9e45a39-377f-44b7-9013-2d68b8f6a046" providerId="ADAL" clId="{5A93A053-5991-4E2A-962B-B28495E4A484}" dt="2022-12-02T03:46:29.398" v="2670" actId="478"/>
          <ac:spMkLst>
            <pc:docMk/>
            <pc:sldMk cId="321419857" sldId="284"/>
            <ac:spMk id="5" creationId="{0F02E429-8AAA-476F-A380-8B8E16F8DE52}"/>
          </ac:spMkLst>
        </pc:spChg>
        <pc:picChg chg="del">
          <ac:chgData name="William Head" userId="f9e45a39-377f-44b7-9013-2d68b8f6a046" providerId="ADAL" clId="{5A93A053-5991-4E2A-962B-B28495E4A484}" dt="2022-12-02T03:46:26.579" v="2669" actId="478"/>
          <ac:picMkLst>
            <pc:docMk/>
            <pc:sldMk cId="321419857" sldId="284"/>
            <ac:picMk id="6" creationId="{16130CBE-51FA-40D1-9A02-5A81BF75DBDD}"/>
          </ac:picMkLst>
        </pc:picChg>
        <pc:picChg chg="mod">
          <ac:chgData name="William Head" userId="f9e45a39-377f-44b7-9013-2d68b8f6a046" providerId="ADAL" clId="{5A93A053-5991-4E2A-962B-B28495E4A484}" dt="2022-12-21T13:14:27.424" v="2726" actId="339"/>
          <ac:picMkLst>
            <pc:docMk/>
            <pc:sldMk cId="321419857" sldId="284"/>
            <ac:picMk id="8" creationId="{DA463E1B-01D3-41B0-91DA-00A5215047E7}"/>
          </ac:picMkLst>
        </pc:picChg>
      </pc:sldChg>
      <pc:sldChg chg="modSp add mod ord modTransition modNotesTx">
        <pc:chgData name="William Head" userId="f9e45a39-377f-44b7-9013-2d68b8f6a046" providerId="ADAL" clId="{5A93A053-5991-4E2A-962B-B28495E4A484}" dt="2022-12-27T19:45:41.103" v="19023" actId="27636"/>
        <pc:sldMkLst>
          <pc:docMk/>
          <pc:sldMk cId="772705331" sldId="285"/>
        </pc:sldMkLst>
        <pc:spChg chg="mod">
          <ac:chgData name="William Head" userId="f9e45a39-377f-44b7-9013-2d68b8f6a046" providerId="ADAL" clId="{5A93A053-5991-4E2A-962B-B28495E4A484}" dt="2022-12-24T03:17:30.611" v="12426" actId="1035"/>
          <ac:spMkLst>
            <pc:docMk/>
            <pc:sldMk cId="772705331" sldId="285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9:45:41.103" v="19023" actId="27636"/>
          <ac:spMkLst>
            <pc:docMk/>
            <pc:sldMk cId="772705331" sldId="285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4T03:16:15.176" v="12311" actId="14100"/>
          <ac:spMkLst>
            <pc:docMk/>
            <pc:sldMk cId="772705331" sldId="285"/>
            <ac:spMk id="15" creationId="{1C4CE312-C91F-4377-A0A9-86286D81370E}"/>
          </ac:spMkLst>
        </pc:spChg>
        <pc:spChg chg="mod">
          <ac:chgData name="William Head" userId="f9e45a39-377f-44b7-9013-2d68b8f6a046" providerId="ADAL" clId="{5A93A053-5991-4E2A-962B-B28495E4A484}" dt="2022-12-24T03:16:19.345" v="12312" actId="1076"/>
          <ac:spMkLst>
            <pc:docMk/>
            <pc:sldMk cId="772705331" sldId="285"/>
            <ac:spMk id="16" creationId="{67A567CE-56BF-49B9-A2DC-A5870215FE4B}"/>
          </ac:spMkLst>
        </pc:spChg>
        <pc:picChg chg="mod">
          <ac:chgData name="William Head" userId="f9e45a39-377f-44b7-9013-2d68b8f6a046" providerId="ADAL" clId="{5A93A053-5991-4E2A-962B-B28495E4A484}" dt="2022-12-24T03:16:10.961" v="12310" actId="14100"/>
          <ac:picMkLst>
            <pc:docMk/>
            <pc:sldMk cId="772705331" sldId="285"/>
            <ac:picMk id="8" creationId="{DA463E1B-01D3-41B0-91DA-00A5215047E7}"/>
          </ac:picMkLst>
        </pc:picChg>
      </pc:sldChg>
      <pc:sldChg chg="modSp add mod modTransition">
        <pc:chgData name="William Head" userId="f9e45a39-377f-44b7-9013-2d68b8f6a046" providerId="ADAL" clId="{5A93A053-5991-4E2A-962B-B28495E4A484}" dt="2022-12-21T14:10:58.013" v="3149"/>
        <pc:sldMkLst>
          <pc:docMk/>
          <pc:sldMk cId="667998525" sldId="286"/>
        </pc:sldMkLst>
        <pc:picChg chg="mod">
          <ac:chgData name="William Head" userId="f9e45a39-377f-44b7-9013-2d68b8f6a046" providerId="ADAL" clId="{5A93A053-5991-4E2A-962B-B28495E4A484}" dt="2022-12-21T13:33:36.395" v="2790" actId="1076"/>
          <ac:picMkLst>
            <pc:docMk/>
            <pc:sldMk cId="667998525" sldId="286"/>
            <ac:picMk id="8" creationId="{DA463E1B-01D3-41B0-91DA-00A5215047E7}"/>
          </ac:picMkLst>
        </pc:picChg>
      </pc:sldChg>
      <pc:sldChg chg="delSp modSp add mod ord modTransition delAnim modNotesTx">
        <pc:chgData name="William Head" userId="f9e45a39-377f-44b7-9013-2d68b8f6a046" providerId="ADAL" clId="{5A93A053-5991-4E2A-962B-B28495E4A484}" dt="2022-12-27T19:44:41.533" v="18930" actId="20577"/>
        <pc:sldMkLst>
          <pc:docMk/>
          <pc:sldMk cId="2710491249" sldId="287"/>
        </pc:sldMkLst>
        <pc:spChg chg="mod">
          <ac:chgData name="William Head" userId="f9e45a39-377f-44b7-9013-2d68b8f6a046" providerId="ADAL" clId="{5A93A053-5991-4E2A-962B-B28495E4A484}" dt="2022-12-22T12:08:50.520" v="3439" actId="255"/>
          <ac:spMkLst>
            <pc:docMk/>
            <pc:sldMk cId="2710491249" sldId="287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9:44:41.533" v="18930" actId="20577"/>
          <ac:spMkLst>
            <pc:docMk/>
            <pc:sldMk cId="2710491249" sldId="287"/>
            <ac:spMk id="4" creationId="{00000000-0000-0000-0000-000000000000}"/>
          </ac:spMkLst>
        </pc:spChg>
        <pc:spChg chg="del">
          <ac:chgData name="William Head" userId="f9e45a39-377f-44b7-9013-2d68b8f6a046" providerId="ADAL" clId="{5A93A053-5991-4E2A-962B-B28495E4A484}" dt="2022-12-21T13:47:30.136" v="2800" actId="478"/>
          <ac:spMkLst>
            <pc:docMk/>
            <pc:sldMk cId="2710491249" sldId="287"/>
            <ac:spMk id="15" creationId="{1C4CE312-C91F-4377-A0A9-86286D81370E}"/>
          </ac:spMkLst>
        </pc:spChg>
        <pc:spChg chg="del">
          <ac:chgData name="William Head" userId="f9e45a39-377f-44b7-9013-2d68b8f6a046" providerId="ADAL" clId="{5A93A053-5991-4E2A-962B-B28495E4A484}" dt="2022-12-21T13:47:31.167" v="2801" actId="478"/>
          <ac:spMkLst>
            <pc:docMk/>
            <pc:sldMk cId="2710491249" sldId="287"/>
            <ac:spMk id="16" creationId="{67A567CE-56BF-49B9-A2DC-A5870215FE4B}"/>
          </ac:spMkLst>
        </pc:spChg>
        <pc:picChg chg="mod">
          <ac:chgData name="William Head" userId="f9e45a39-377f-44b7-9013-2d68b8f6a046" providerId="ADAL" clId="{5A93A053-5991-4E2A-962B-B28495E4A484}" dt="2022-12-21T13:47:42.263" v="2802" actId="1076"/>
          <ac:picMkLst>
            <pc:docMk/>
            <pc:sldMk cId="2710491249" sldId="287"/>
            <ac:picMk id="8" creationId="{DA463E1B-01D3-41B0-91DA-00A5215047E7}"/>
          </ac:picMkLst>
        </pc:picChg>
      </pc:sldChg>
      <pc:sldChg chg="addSp modSp add mod ord modTransition modAnim modNotesTx">
        <pc:chgData name="William Head" userId="f9e45a39-377f-44b7-9013-2d68b8f6a046" providerId="ADAL" clId="{5A93A053-5991-4E2A-962B-B28495E4A484}" dt="2022-12-27T19:27:15.037" v="18127" actId="20577"/>
        <pc:sldMkLst>
          <pc:docMk/>
          <pc:sldMk cId="1555839960" sldId="288"/>
        </pc:sldMkLst>
        <pc:spChg chg="mod">
          <ac:chgData name="William Head" userId="f9e45a39-377f-44b7-9013-2d68b8f6a046" providerId="ADAL" clId="{5A93A053-5991-4E2A-962B-B28495E4A484}" dt="2022-12-22T12:08:28.814" v="3437" actId="255"/>
          <ac:spMkLst>
            <pc:docMk/>
            <pc:sldMk cId="1555839960" sldId="288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1T13:57:32.669" v="3017" actId="14100"/>
          <ac:spMkLst>
            <pc:docMk/>
            <pc:sldMk cId="1555839960" sldId="288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1T13:53:03.778" v="2961" actId="1036"/>
          <ac:spMkLst>
            <pc:docMk/>
            <pc:sldMk cId="1555839960" sldId="288"/>
            <ac:spMk id="5" creationId="{0F02E429-8AAA-476F-A380-8B8E16F8DE52}"/>
          </ac:spMkLst>
        </pc:spChg>
        <pc:spChg chg="add mod">
          <ac:chgData name="William Head" userId="f9e45a39-377f-44b7-9013-2d68b8f6a046" providerId="ADAL" clId="{5A93A053-5991-4E2A-962B-B28495E4A484}" dt="2022-12-22T18:04:07.020" v="5525"/>
          <ac:spMkLst>
            <pc:docMk/>
            <pc:sldMk cId="1555839960" sldId="288"/>
            <ac:spMk id="7" creationId="{24764E16-25FB-420B-AD39-F7F01E0539C6}"/>
          </ac:spMkLst>
        </pc:spChg>
        <pc:spChg chg="add mod">
          <ac:chgData name="William Head" userId="f9e45a39-377f-44b7-9013-2d68b8f6a046" providerId="ADAL" clId="{5A93A053-5991-4E2A-962B-B28495E4A484}" dt="2022-12-22T18:04:07.020" v="5525"/>
          <ac:spMkLst>
            <pc:docMk/>
            <pc:sldMk cId="1555839960" sldId="288"/>
            <ac:spMk id="9" creationId="{B032E143-3C3D-4133-A35E-270209A9A89F}"/>
          </ac:spMkLst>
        </pc:spChg>
        <pc:picChg chg="mod">
          <ac:chgData name="William Head" userId="f9e45a39-377f-44b7-9013-2d68b8f6a046" providerId="ADAL" clId="{5A93A053-5991-4E2A-962B-B28495E4A484}" dt="2022-12-21T13:53:03.778" v="2961" actId="1036"/>
          <ac:picMkLst>
            <pc:docMk/>
            <pc:sldMk cId="1555839960" sldId="288"/>
            <ac:picMk id="6" creationId="{16130CBE-51FA-40D1-9A02-5A81BF75DBDD}"/>
          </ac:picMkLst>
        </pc:picChg>
        <pc:picChg chg="mod">
          <ac:chgData name="William Head" userId="f9e45a39-377f-44b7-9013-2d68b8f6a046" providerId="ADAL" clId="{5A93A053-5991-4E2A-962B-B28495E4A484}" dt="2022-12-21T13:52:44.814" v="2952" actId="14826"/>
          <ac:picMkLst>
            <pc:docMk/>
            <pc:sldMk cId="1555839960" sldId="288"/>
            <ac:picMk id="8" creationId="{DA463E1B-01D3-41B0-91DA-00A5215047E7}"/>
          </ac:picMkLst>
        </pc:picChg>
      </pc:sldChg>
      <pc:sldChg chg="modSp add mod ord modTransition modNotesTx">
        <pc:chgData name="William Head" userId="f9e45a39-377f-44b7-9013-2d68b8f6a046" providerId="ADAL" clId="{5A93A053-5991-4E2A-962B-B28495E4A484}" dt="2022-12-27T19:46:38.332" v="19076" actId="20577"/>
        <pc:sldMkLst>
          <pc:docMk/>
          <pc:sldMk cId="2996164593" sldId="289"/>
        </pc:sldMkLst>
        <pc:spChg chg="mod">
          <ac:chgData name="William Head" userId="f9e45a39-377f-44b7-9013-2d68b8f6a046" providerId="ADAL" clId="{5A93A053-5991-4E2A-962B-B28495E4A484}" dt="2022-12-22T12:08:42.064" v="3438" actId="255"/>
          <ac:spMkLst>
            <pc:docMk/>
            <pc:sldMk cId="2996164593" sldId="289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9:46:38.332" v="19076" actId="20577"/>
          <ac:spMkLst>
            <pc:docMk/>
            <pc:sldMk cId="2996164593" sldId="289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1T14:03:41.271" v="3025" actId="1076"/>
          <ac:spMkLst>
            <pc:docMk/>
            <pc:sldMk cId="2996164593" sldId="289"/>
            <ac:spMk id="15" creationId="{1C4CE312-C91F-4377-A0A9-86286D81370E}"/>
          </ac:spMkLst>
        </pc:spChg>
        <pc:spChg chg="mod">
          <ac:chgData name="William Head" userId="f9e45a39-377f-44b7-9013-2d68b8f6a046" providerId="ADAL" clId="{5A93A053-5991-4E2A-962B-B28495E4A484}" dt="2022-12-21T14:03:45.017" v="3026" actId="1076"/>
          <ac:spMkLst>
            <pc:docMk/>
            <pc:sldMk cId="2996164593" sldId="289"/>
            <ac:spMk id="16" creationId="{67A567CE-56BF-49B9-A2DC-A5870215FE4B}"/>
          </ac:spMkLst>
        </pc:spChg>
        <pc:picChg chg="mod">
          <ac:chgData name="William Head" userId="f9e45a39-377f-44b7-9013-2d68b8f6a046" providerId="ADAL" clId="{5A93A053-5991-4E2A-962B-B28495E4A484}" dt="2022-12-21T14:03:59.626" v="3028" actId="1076"/>
          <ac:picMkLst>
            <pc:docMk/>
            <pc:sldMk cId="2996164593" sldId="289"/>
            <ac:picMk id="8" creationId="{DA463E1B-01D3-41B0-91DA-00A5215047E7}"/>
          </ac:picMkLst>
        </pc:picChg>
      </pc:sldChg>
      <pc:sldChg chg="modSp add mod modTransition modNotesTx">
        <pc:chgData name="William Head" userId="f9e45a39-377f-44b7-9013-2d68b8f6a046" providerId="ADAL" clId="{5A93A053-5991-4E2A-962B-B28495E4A484}" dt="2022-12-27T19:59:23.791" v="19652" actId="20577"/>
        <pc:sldMkLst>
          <pc:docMk/>
          <pc:sldMk cId="3870071068" sldId="290"/>
        </pc:sldMkLst>
        <pc:spChg chg="mod">
          <ac:chgData name="William Head" userId="f9e45a39-377f-44b7-9013-2d68b8f6a046" providerId="ADAL" clId="{5A93A053-5991-4E2A-962B-B28495E4A484}" dt="2022-12-24T03:18:18.401" v="12451" actId="1035"/>
          <ac:spMkLst>
            <pc:docMk/>
            <pc:sldMk cId="3870071068" sldId="290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9:57:58.110" v="19462" actId="27636"/>
          <ac:spMkLst>
            <pc:docMk/>
            <pc:sldMk cId="3870071068" sldId="290"/>
            <ac:spMk id="4" creationId="{00000000-0000-0000-0000-000000000000}"/>
          </ac:spMkLst>
        </pc:spChg>
        <pc:picChg chg="mod">
          <ac:chgData name="William Head" userId="f9e45a39-377f-44b7-9013-2d68b8f6a046" providerId="ADAL" clId="{5A93A053-5991-4E2A-962B-B28495E4A484}" dt="2022-12-21T14:08:07.732" v="3148" actId="1076"/>
          <ac:picMkLst>
            <pc:docMk/>
            <pc:sldMk cId="3870071068" sldId="290"/>
            <ac:picMk id="8" creationId="{DA463E1B-01D3-41B0-91DA-00A5215047E7}"/>
          </ac:picMkLst>
        </pc:picChg>
      </pc:sldChg>
      <pc:sldChg chg="modSp add mod ord">
        <pc:chgData name="William Head" userId="f9e45a39-377f-44b7-9013-2d68b8f6a046" providerId="ADAL" clId="{5A93A053-5991-4E2A-962B-B28495E4A484}" dt="2022-12-22T12:17:38.289" v="3641" actId="20577"/>
        <pc:sldMkLst>
          <pc:docMk/>
          <pc:sldMk cId="2008860240" sldId="291"/>
        </pc:sldMkLst>
        <pc:spChg chg="mod">
          <ac:chgData name="William Head" userId="f9e45a39-377f-44b7-9013-2d68b8f6a046" providerId="ADAL" clId="{5A93A053-5991-4E2A-962B-B28495E4A484}" dt="2022-12-22T12:16:30.416" v="3501" actId="20577"/>
          <ac:spMkLst>
            <pc:docMk/>
            <pc:sldMk cId="2008860240" sldId="291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2:17:38.289" v="3641" actId="20577"/>
          <ac:spMkLst>
            <pc:docMk/>
            <pc:sldMk cId="2008860240" sldId="291"/>
            <ac:spMk id="4" creationId="{00000000-0000-0000-0000-000000000000}"/>
          </ac:spMkLst>
        </pc:spChg>
        <pc:picChg chg="mod">
          <ac:chgData name="William Head" userId="f9e45a39-377f-44b7-9013-2d68b8f6a046" providerId="ADAL" clId="{5A93A053-5991-4E2A-962B-B28495E4A484}" dt="2022-12-22T12:16:03.399" v="3454" actId="1076"/>
          <ac:picMkLst>
            <pc:docMk/>
            <pc:sldMk cId="2008860240" sldId="291"/>
            <ac:picMk id="8" creationId="{DA463E1B-01D3-41B0-91DA-00A5215047E7}"/>
          </ac:picMkLst>
        </pc:picChg>
      </pc:sldChg>
      <pc:sldChg chg="addSp delSp modSp add mod ord modAnim">
        <pc:chgData name="William Head" userId="f9e45a39-377f-44b7-9013-2d68b8f6a046" providerId="ADAL" clId="{5A93A053-5991-4E2A-962B-B28495E4A484}" dt="2022-12-27T16:41:38.899" v="13567"/>
        <pc:sldMkLst>
          <pc:docMk/>
          <pc:sldMk cId="1685599708" sldId="292"/>
        </pc:sldMkLst>
        <pc:spChg chg="mod">
          <ac:chgData name="William Head" userId="f9e45a39-377f-44b7-9013-2d68b8f6a046" providerId="ADAL" clId="{5A93A053-5991-4E2A-962B-B28495E4A484}" dt="2022-12-22T12:19:49.047" v="3656" actId="20577"/>
          <ac:spMkLst>
            <pc:docMk/>
            <pc:sldMk cId="1685599708" sldId="292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2:22:27.409" v="3762" actId="20577"/>
          <ac:spMkLst>
            <pc:docMk/>
            <pc:sldMk cId="1685599708" sldId="292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2:36:03.022" v="3824" actId="1036"/>
          <ac:spMkLst>
            <pc:docMk/>
            <pc:sldMk cId="1685599708" sldId="292"/>
            <ac:spMk id="5" creationId="{0F02E429-8AAA-476F-A380-8B8E16F8DE52}"/>
          </ac:spMkLst>
        </pc:spChg>
        <pc:spChg chg="add mod">
          <ac:chgData name="William Head" userId="f9e45a39-377f-44b7-9013-2d68b8f6a046" providerId="ADAL" clId="{5A93A053-5991-4E2A-962B-B28495E4A484}" dt="2022-12-22T18:16:41.369" v="5616" actId="14100"/>
          <ac:spMkLst>
            <pc:docMk/>
            <pc:sldMk cId="1685599708" sldId="292"/>
            <ac:spMk id="9" creationId="{569D8297-CE07-4018-BB40-D0F1497464FD}"/>
          </ac:spMkLst>
        </pc:spChg>
        <pc:spChg chg="add mod">
          <ac:chgData name="William Head" userId="f9e45a39-377f-44b7-9013-2d68b8f6a046" providerId="ADAL" clId="{5A93A053-5991-4E2A-962B-B28495E4A484}" dt="2022-12-22T18:16:34.457" v="5614" actId="1036"/>
          <ac:spMkLst>
            <pc:docMk/>
            <pc:sldMk cId="1685599708" sldId="292"/>
            <ac:spMk id="10" creationId="{86DCC8F7-F75D-4DE9-8095-1C6604EED583}"/>
          </ac:spMkLst>
        </pc:spChg>
        <pc:picChg chg="mod">
          <ac:chgData name="William Head" userId="f9e45a39-377f-44b7-9013-2d68b8f6a046" providerId="ADAL" clId="{5A93A053-5991-4E2A-962B-B28495E4A484}" dt="2022-12-22T12:36:03.022" v="3824" actId="1036"/>
          <ac:picMkLst>
            <pc:docMk/>
            <pc:sldMk cId="1685599708" sldId="292"/>
            <ac:picMk id="6" creationId="{16130CBE-51FA-40D1-9A02-5A81BF75DBDD}"/>
          </ac:picMkLst>
        </pc:picChg>
        <pc:picChg chg="add del mod">
          <ac:chgData name="William Head" userId="f9e45a39-377f-44b7-9013-2d68b8f6a046" providerId="ADAL" clId="{5A93A053-5991-4E2A-962B-B28495E4A484}" dt="2022-12-22T12:29:12.731" v="3812" actId="931"/>
          <ac:picMkLst>
            <pc:docMk/>
            <pc:sldMk cId="1685599708" sldId="292"/>
            <ac:picMk id="7" creationId="{623FCF12-D6AC-4D17-8739-CD3E0782261E}"/>
          </ac:picMkLst>
        </pc:picChg>
        <pc:picChg chg="mod">
          <ac:chgData name="William Head" userId="f9e45a39-377f-44b7-9013-2d68b8f6a046" providerId="ADAL" clId="{5A93A053-5991-4E2A-962B-B28495E4A484}" dt="2022-12-22T12:36:03.022" v="3824" actId="1036"/>
          <ac:picMkLst>
            <pc:docMk/>
            <pc:sldMk cId="1685599708" sldId="292"/>
            <ac:picMk id="8" creationId="{DA463E1B-01D3-41B0-91DA-00A5215047E7}"/>
          </ac:picMkLst>
        </pc:picChg>
      </pc:sldChg>
      <pc:sldChg chg="addSp delSp modSp add mod ord delAnim modAnim">
        <pc:chgData name="William Head" userId="f9e45a39-377f-44b7-9013-2d68b8f6a046" providerId="ADAL" clId="{5A93A053-5991-4E2A-962B-B28495E4A484}" dt="2022-12-27T16:42:17.533" v="13568"/>
        <pc:sldMkLst>
          <pc:docMk/>
          <pc:sldMk cId="3349228344" sldId="293"/>
        </pc:sldMkLst>
        <pc:spChg chg="mod">
          <ac:chgData name="William Head" userId="f9e45a39-377f-44b7-9013-2d68b8f6a046" providerId="ADAL" clId="{5A93A053-5991-4E2A-962B-B28495E4A484}" dt="2022-12-22T12:38:43.058" v="3918" actId="1076"/>
          <ac:spMkLst>
            <pc:docMk/>
            <pc:sldMk cId="3349228344" sldId="293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2:38:33.729" v="3917" actId="20577"/>
          <ac:spMkLst>
            <pc:docMk/>
            <pc:sldMk cId="3349228344" sldId="293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22T12:44:50.697" v="3924" actId="21"/>
          <ac:spMkLst>
            <pc:docMk/>
            <pc:sldMk cId="3349228344" sldId="293"/>
            <ac:spMk id="5" creationId="{B95F57BB-7FA8-4C48-8FF5-53574F81AB8E}"/>
          </ac:spMkLst>
        </pc:spChg>
        <pc:spChg chg="add mod">
          <ac:chgData name="William Head" userId="f9e45a39-377f-44b7-9013-2d68b8f6a046" providerId="ADAL" clId="{5A93A053-5991-4E2A-962B-B28495E4A484}" dt="2022-12-24T04:10:43.679" v="12709" actId="14100"/>
          <ac:spMkLst>
            <pc:docMk/>
            <pc:sldMk cId="3349228344" sldId="293"/>
            <ac:spMk id="8" creationId="{BA2D6E43-B053-46D8-914C-33EF32653BC0}"/>
          </ac:spMkLst>
        </pc:spChg>
        <pc:spChg chg="add mod">
          <ac:chgData name="William Head" userId="f9e45a39-377f-44b7-9013-2d68b8f6a046" providerId="ADAL" clId="{5A93A053-5991-4E2A-962B-B28495E4A484}" dt="2022-12-22T12:45:42.589" v="3944" actId="14100"/>
          <ac:spMkLst>
            <pc:docMk/>
            <pc:sldMk cId="3349228344" sldId="293"/>
            <ac:spMk id="9" creationId="{1C4588E7-C349-4FB0-A454-D4EE6F1B2516}"/>
          </ac:spMkLst>
        </pc:spChg>
        <pc:spChg chg="add mod">
          <ac:chgData name="William Head" userId="f9e45a39-377f-44b7-9013-2d68b8f6a046" providerId="ADAL" clId="{5A93A053-5991-4E2A-962B-B28495E4A484}" dt="2022-12-24T04:10:36.709" v="12707"/>
          <ac:spMkLst>
            <pc:docMk/>
            <pc:sldMk cId="3349228344" sldId="293"/>
            <ac:spMk id="12" creationId="{6730CF43-6838-4E2F-809A-E3B1B87B7BC6}"/>
          </ac:spMkLst>
        </pc:spChg>
        <pc:spChg chg="add del mod">
          <ac:chgData name="William Head" userId="f9e45a39-377f-44b7-9013-2d68b8f6a046" providerId="ADAL" clId="{5A93A053-5991-4E2A-962B-B28495E4A484}" dt="2022-12-22T18:17:14.291" v="5618"/>
          <ac:spMkLst>
            <pc:docMk/>
            <pc:sldMk cId="3349228344" sldId="293"/>
            <ac:spMk id="14" creationId="{63921690-A6E2-4879-8D3E-7C2BAEFCC180}"/>
          </ac:spMkLst>
        </pc:spChg>
        <pc:spChg chg="del">
          <ac:chgData name="William Head" userId="f9e45a39-377f-44b7-9013-2d68b8f6a046" providerId="ADAL" clId="{5A93A053-5991-4E2A-962B-B28495E4A484}" dt="2022-12-22T12:50:10.618" v="3956" actId="478"/>
          <ac:spMkLst>
            <pc:docMk/>
            <pc:sldMk cId="3349228344" sldId="293"/>
            <ac:spMk id="15" creationId="{1C4CE312-C91F-4377-A0A9-86286D81370E}"/>
          </ac:spMkLst>
        </pc:spChg>
        <pc:spChg chg="del">
          <ac:chgData name="William Head" userId="f9e45a39-377f-44b7-9013-2d68b8f6a046" providerId="ADAL" clId="{5A93A053-5991-4E2A-962B-B28495E4A484}" dt="2022-12-22T12:50:10.618" v="3956" actId="478"/>
          <ac:spMkLst>
            <pc:docMk/>
            <pc:sldMk cId="3349228344" sldId="293"/>
            <ac:spMk id="16" creationId="{67A567CE-56BF-49B9-A2DC-A5870215FE4B}"/>
          </ac:spMkLst>
        </pc:spChg>
        <pc:spChg chg="add del mod">
          <ac:chgData name="William Head" userId="f9e45a39-377f-44b7-9013-2d68b8f6a046" providerId="ADAL" clId="{5A93A053-5991-4E2A-962B-B28495E4A484}" dt="2022-12-22T18:17:14.291" v="5618"/>
          <ac:spMkLst>
            <pc:docMk/>
            <pc:sldMk cId="3349228344" sldId="293"/>
            <ac:spMk id="17" creationId="{031FCD5C-5159-4055-8E5F-2BC0BF04194E}"/>
          </ac:spMkLst>
        </pc:spChg>
        <pc:picChg chg="add mod">
          <ac:chgData name="William Head" userId="f9e45a39-377f-44b7-9013-2d68b8f6a046" providerId="ADAL" clId="{5A93A053-5991-4E2A-962B-B28495E4A484}" dt="2022-12-22T12:45:19.613" v="3927" actId="1076"/>
          <ac:picMkLst>
            <pc:docMk/>
            <pc:sldMk cId="3349228344" sldId="293"/>
            <ac:picMk id="7" creationId="{5BA8C112-BC4F-4D4C-B1A8-6274E9A38995}"/>
          </ac:picMkLst>
        </pc:picChg>
        <pc:picChg chg="del">
          <ac:chgData name="William Head" userId="f9e45a39-377f-44b7-9013-2d68b8f6a046" providerId="ADAL" clId="{5A93A053-5991-4E2A-962B-B28495E4A484}" dt="2022-12-22T12:43:53.836" v="3920" actId="478"/>
          <ac:picMkLst>
            <pc:docMk/>
            <pc:sldMk cId="3349228344" sldId="293"/>
            <ac:picMk id="8" creationId="{DA463E1B-01D3-41B0-91DA-00A5215047E7}"/>
          </ac:picMkLst>
        </pc:picChg>
        <pc:picChg chg="add mod">
          <ac:chgData name="William Head" userId="f9e45a39-377f-44b7-9013-2d68b8f6a046" providerId="ADAL" clId="{5A93A053-5991-4E2A-962B-B28495E4A484}" dt="2022-12-22T12:45:35.725" v="3943" actId="14100"/>
          <ac:picMkLst>
            <pc:docMk/>
            <pc:sldMk cId="3349228344" sldId="293"/>
            <ac:picMk id="10" creationId="{3083BE38-545F-4704-9057-810F8BB82324}"/>
          </ac:picMkLst>
        </pc:picChg>
        <pc:picChg chg="add mod">
          <ac:chgData name="William Head" userId="f9e45a39-377f-44b7-9013-2d68b8f6a046" providerId="ADAL" clId="{5A93A053-5991-4E2A-962B-B28495E4A484}" dt="2022-12-22T12:50:42.958" v="3957" actId="1037"/>
          <ac:picMkLst>
            <pc:docMk/>
            <pc:sldMk cId="3349228344" sldId="293"/>
            <ac:picMk id="11" creationId="{1A7F66B0-7AD7-469A-AD3A-7FD4CD974603}"/>
          </ac:picMkLst>
        </pc:picChg>
      </pc:sldChg>
      <pc:sldChg chg="addSp modSp add mod ord modAnim modNotesTx">
        <pc:chgData name="William Head" userId="f9e45a39-377f-44b7-9013-2d68b8f6a046" providerId="ADAL" clId="{5A93A053-5991-4E2A-962B-B28495E4A484}" dt="2022-12-27T19:28:25.034" v="18220" actId="20577"/>
        <pc:sldMkLst>
          <pc:docMk/>
          <pc:sldMk cId="2179360849" sldId="294"/>
        </pc:sldMkLst>
        <pc:spChg chg="mod">
          <ac:chgData name="William Head" userId="f9e45a39-377f-44b7-9013-2d68b8f6a046" providerId="ADAL" clId="{5A93A053-5991-4E2A-962B-B28495E4A484}" dt="2022-12-22T13:53:58.335" v="4096" actId="1036"/>
          <ac:spMkLst>
            <pc:docMk/>
            <pc:sldMk cId="2179360849" sldId="294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4T03:30:21.118" v="12579" actId="14100"/>
          <ac:spMkLst>
            <pc:docMk/>
            <pc:sldMk cId="2179360849" sldId="294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2T13:57:18.048" v="4109" actId="14100"/>
          <ac:spMkLst>
            <pc:docMk/>
            <pc:sldMk cId="2179360849" sldId="294"/>
            <ac:spMk id="6" creationId="{30E6E881-6C65-4098-86E5-3B6E8E5392AF}"/>
          </ac:spMkLst>
        </pc:spChg>
        <pc:spChg chg="add mod">
          <ac:chgData name="William Head" userId="f9e45a39-377f-44b7-9013-2d68b8f6a046" providerId="ADAL" clId="{5A93A053-5991-4E2A-962B-B28495E4A484}" dt="2022-12-22T14:14:09.736" v="4157" actId="14100"/>
          <ac:spMkLst>
            <pc:docMk/>
            <pc:sldMk cId="2179360849" sldId="294"/>
            <ac:spMk id="7" creationId="{3C582C5B-1217-47B9-9B2A-39E5586098D9}"/>
          </ac:spMkLst>
        </pc:spChg>
        <pc:picChg chg="add mod">
          <ac:chgData name="William Head" userId="f9e45a39-377f-44b7-9013-2d68b8f6a046" providerId="ADAL" clId="{5A93A053-5991-4E2A-962B-B28495E4A484}" dt="2022-12-22T13:54:25.497" v="4102" actId="14100"/>
          <ac:picMkLst>
            <pc:docMk/>
            <pc:sldMk cId="2179360849" sldId="294"/>
            <ac:picMk id="5" creationId="{5677A857-D0E7-45C5-B5AA-BC05CA711C89}"/>
          </ac:picMkLst>
        </pc:picChg>
        <pc:picChg chg="mod">
          <ac:chgData name="William Head" userId="f9e45a39-377f-44b7-9013-2d68b8f6a046" providerId="ADAL" clId="{5A93A053-5991-4E2A-962B-B28495E4A484}" dt="2022-12-22T14:01:49.896" v="4120" actId="1076"/>
          <ac:picMkLst>
            <pc:docMk/>
            <pc:sldMk cId="2179360849" sldId="294"/>
            <ac:picMk id="8" creationId="{DA463E1B-01D3-41B0-91DA-00A5215047E7}"/>
          </ac:picMkLst>
        </pc:picChg>
      </pc:sldChg>
      <pc:sldChg chg="delSp modSp add mod delAnim modNotesTx">
        <pc:chgData name="William Head" userId="f9e45a39-377f-44b7-9013-2d68b8f6a046" providerId="ADAL" clId="{5A93A053-5991-4E2A-962B-B28495E4A484}" dt="2022-12-27T20:01:09.880" v="19662"/>
        <pc:sldMkLst>
          <pc:docMk/>
          <pc:sldMk cId="3117721891" sldId="295"/>
        </pc:sldMkLst>
        <pc:spChg chg="mod">
          <ac:chgData name="William Head" userId="f9e45a39-377f-44b7-9013-2d68b8f6a046" providerId="ADAL" clId="{5A93A053-5991-4E2A-962B-B28495E4A484}" dt="2022-12-27T20:00:49.926" v="19661" actId="14100"/>
          <ac:spMkLst>
            <pc:docMk/>
            <pc:sldMk cId="3117721891" sldId="295"/>
            <ac:spMk id="4" creationId="{00000000-0000-0000-0000-000000000000}"/>
          </ac:spMkLst>
        </pc:spChg>
        <pc:spChg chg="del mod">
          <ac:chgData name="William Head" userId="f9e45a39-377f-44b7-9013-2d68b8f6a046" providerId="ADAL" clId="{5A93A053-5991-4E2A-962B-B28495E4A484}" dt="2022-12-22T14:07:47.931" v="4139" actId="478"/>
          <ac:spMkLst>
            <pc:docMk/>
            <pc:sldMk cId="3117721891" sldId="295"/>
            <ac:spMk id="15" creationId="{1C4CE312-C91F-4377-A0A9-86286D81370E}"/>
          </ac:spMkLst>
        </pc:spChg>
        <pc:spChg chg="del mod">
          <ac:chgData name="William Head" userId="f9e45a39-377f-44b7-9013-2d68b8f6a046" providerId="ADAL" clId="{5A93A053-5991-4E2A-962B-B28495E4A484}" dt="2022-12-22T14:07:54.204" v="4142" actId="478"/>
          <ac:spMkLst>
            <pc:docMk/>
            <pc:sldMk cId="3117721891" sldId="295"/>
            <ac:spMk id="16" creationId="{67A567CE-56BF-49B9-A2DC-A5870215FE4B}"/>
          </ac:spMkLst>
        </pc:spChg>
        <pc:picChg chg="mod">
          <ac:chgData name="William Head" userId="f9e45a39-377f-44b7-9013-2d68b8f6a046" providerId="ADAL" clId="{5A93A053-5991-4E2A-962B-B28495E4A484}" dt="2022-12-22T14:08:01.024" v="4149" actId="1037"/>
          <ac:picMkLst>
            <pc:docMk/>
            <pc:sldMk cId="3117721891" sldId="295"/>
            <ac:picMk id="8" creationId="{DA463E1B-01D3-41B0-91DA-00A5215047E7}"/>
          </ac:picMkLst>
        </pc:picChg>
      </pc:sldChg>
      <pc:sldChg chg="addSp delSp modSp add mod modTransition delAnim modAnim modNotesTx">
        <pc:chgData name="William Head" userId="f9e45a39-377f-44b7-9013-2d68b8f6a046" providerId="ADAL" clId="{5A93A053-5991-4E2A-962B-B28495E4A484}" dt="2022-12-27T20:02:11.679" v="19751" actId="20577"/>
        <pc:sldMkLst>
          <pc:docMk/>
          <pc:sldMk cId="2994746479" sldId="296"/>
        </pc:sldMkLst>
        <pc:spChg chg="mod">
          <ac:chgData name="William Head" userId="f9e45a39-377f-44b7-9013-2d68b8f6a046" providerId="ADAL" clId="{5A93A053-5991-4E2A-962B-B28495E4A484}" dt="2022-12-22T18:18:08.464" v="5625" actId="20577"/>
          <ac:spMkLst>
            <pc:docMk/>
            <pc:sldMk cId="2994746479" sldId="296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4T03:30:48.679" v="12588" actId="14100"/>
          <ac:spMkLst>
            <pc:docMk/>
            <pc:sldMk cId="2994746479" sldId="296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4:04:27.296" v="4127" actId="14100"/>
          <ac:spMkLst>
            <pc:docMk/>
            <pc:sldMk cId="2994746479" sldId="296"/>
            <ac:spMk id="6" creationId="{30E6E881-6C65-4098-86E5-3B6E8E5392AF}"/>
          </ac:spMkLst>
        </pc:spChg>
        <pc:spChg chg="add mod">
          <ac:chgData name="William Head" userId="f9e45a39-377f-44b7-9013-2d68b8f6a046" providerId="ADAL" clId="{5A93A053-5991-4E2A-962B-B28495E4A484}" dt="2022-12-22T14:17:09.560" v="4167" actId="1076"/>
          <ac:spMkLst>
            <pc:docMk/>
            <pc:sldMk cId="2994746479" sldId="296"/>
            <ac:spMk id="9" creationId="{113CFDD7-137F-4FD0-9371-2DE07C4AE988}"/>
          </ac:spMkLst>
        </pc:spChg>
        <pc:spChg chg="del">
          <ac:chgData name="William Head" userId="f9e45a39-377f-44b7-9013-2d68b8f6a046" providerId="ADAL" clId="{5A93A053-5991-4E2A-962B-B28495E4A484}" dt="2022-12-22T14:04:49.161" v="4128" actId="478"/>
          <ac:spMkLst>
            <pc:docMk/>
            <pc:sldMk cId="2994746479" sldId="296"/>
            <ac:spMk id="15" creationId="{1C4CE312-C91F-4377-A0A9-86286D81370E}"/>
          </ac:spMkLst>
        </pc:spChg>
        <pc:spChg chg="del">
          <ac:chgData name="William Head" userId="f9e45a39-377f-44b7-9013-2d68b8f6a046" providerId="ADAL" clId="{5A93A053-5991-4E2A-962B-B28495E4A484}" dt="2022-12-22T14:04:49.161" v="4128" actId="478"/>
          <ac:spMkLst>
            <pc:docMk/>
            <pc:sldMk cId="2994746479" sldId="296"/>
            <ac:spMk id="16" creationId="{67A567CE-56BF-49B9-A2DC-A5870215FE4B}"/>
          </ac:spMkLst>
        </pc:spChg>
        <pc:picChg chg="mod">
          <ac:chgData name="William Head" userId="f9e45a39-377f-44b7-9013-2d68b8f6a046" providerId="ADAL" clId="{5A93A053-5991-4E2A-962B-B28495E4A484}" dt="2022-12-22T14:04:16.906" v="4124" actId="1076"/>
          <ac:picMkLst>
            <pc:docMk/>
            <pc:sldMk cId="2994746479" sldId="296"/>
            <ac:picMk id="8" creationId="{DA463E1B-01D3-41B0-91DA-00A5215047E7}"/>
          </ac:picMkLst>
        </pc:picChg>
      </pc:sldChg>
      <pc:sldChg chg="addSp modSp add mod modTransition modAnim modNotesTx">
        <pc:chgData name="William Head" userId="f9e45a39-377f-44b7-9013-2d68b8f6a046" providerId="ADAL" clId="{5A93A053-5991-4E2A-962B-B28495E4A484}" dt="2022-12-27T20:09:34.148" v="20260" actId="20577"/>
        <pc:sldMkLst>
          <pc:docMk/>
          <pc:sldMk cId="1196406977" sldId="297"/>
        </pc:sldMkLst>
        <pc:spChg chg="mod">
          <ac:chgData name="William Head" userId="f9e45a39-377f-44b7-9013-2d68b8f6a046" providerId="ADAL" clId="{5A93A053-5991-4E2A-962B-B28495E4A484}" dt="2022-12-27T20:03:43.942" v="19863" actId="1035"/>
          <ac:spMkLst>
            <pc:docMk/>
            <pc:sldMk cId="1196406977" sldId="297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20:07:28.851" v="19961" actId="14100"/>
          <ac:spMkLst>
            <pc:docMk/>
            <pc:sldMk cId="1196406977" sldId="297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4:06:35.639" v="4135" actId="1036"/>
          <ac:spMkLst>
            <pc:docMk/>
            <pc:sldMk cId="1196406977" sldId="297"/>
            <ac:spMk id="6" creationId="{30E6E881-6C65-4098-86E5-3B6E8E5392AF}"/>
          </ac:spMkLst>
        </pc:spChg>
        <pc:spChg chg="add mod">
          <ac:chgData name="William Head" userId="f9e45a39-377f-44b7-9013-2d68b8f6a046" providerId="ADAL" clId="{5A93A053-5991-4E2A-962B-B28495E4A484}" dt="2022-12-22T14:17:51.328" v="4172" actId="1076"/>
          <ac:spMkLst>
            <pc:docMk/>
            <pc:sldMk cId="1196406977" sldId="297"/>
            <ac:spMk id="7" creationId="{CA72D330-0D03-44C5-919C-AA2A12A38F06}"/>
          </ac:spMkLst>
        </pc:spChg>
        <pc:picChg chg="mod">
          <ac:chgData name="William Head" userId="f9e45a39-377f-44b7-9013-2d68b8f6a046" providerId="ADAL" clId="{5A93A053-5991-4E2A-962B-B28495E4A484}" dt="2022-12-22T14:06:31.632" v="4132" actId="1076"/>
          <ac:picMkLst>
            <pc:docMk/>
            <pc:sldMk cId="1196406977" sldId="297"/>
            <ac:picMk id="8" creationId="{DA463E1B-01D3-41B0-91DA-00A5215047E7}"/>
          </ac:picMkLst>
        </pc:picChg>
      </pc:sldChg>
      <pc:sldChg chg="addSp delSp modSp add mod ord delAnim modAnim">
        <pc:chgData name="William Head" userId="f9e45a39-377f-44b7-9013-2d68b8f6a046" providerId="ADAL" clId="{5A93A053-5991-4E2A-962B-B28495E4A484}" dt="2022-12-22T16:57:53.044" v="4829"/>
        <pc:sldMkLst>
          <pc:docMk/>
          <pc:sldMk cId="3820743554" sldId="298"/>
        </pc:sldMkLst>
        <pc:spChg chg="mod">
          <ac:chgData name="William Head" userId="f9e45a39-377f-44b7-9013-2d68b8f6a046" providerId="ADAL" clId="{5A93A053-5991-4E2A-962B-B28495E4A484}" dt="2022-12-22T14:30:34.642" v="4230" actId="20577"/>
          <ac:spMkLst>
            <pc:docMk/>
            <pc:sldMk cId="3820743554" sldId="298"/>
            <ac:spMk id="2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22T14:49:48.049" v="4434" actId="478"/>
          <ac:spMkLst>
            <pc:docMk/>
            <pc:sldMk cId="3820743554" sldId="298"/>
            <ac:spMk id="3" creationId="{8397F71B-D6DF-4CCE-8A0D-3C5AA07178E5}"/>
          </ac:spMkLst>
        </pc:spChg>
        <pc:spChg chg="mod">
          <ac:chgData name="William Head" userId="f9e45a39-377f-44b7-9013-2d68b8f6a046" providerId="ADAL" clId="{5A93A053-5991-4E2A-962B-B28495E4A484}" dt="2022-12-22T15:27:20.216" v="4692" actId="20577"/>
          <ac:spMkLst>
            <pc:docMk/>
            <pc:sldMk cId="3820743554" sldId="298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4:45:26.122" v="4415" actId="1076"/>
          <ac:spMkLst>
            <pc:docMk/>
            <pc:sldMk cId="3820743554" sldId="298"/>
            <ac:spMk id="6" creationId="{30E6E881-6C65-4098-86E5-3B6E8E5392AF}"/>
          </ac:spMkLst>
        </pc:spChg>
        <pc:spChg chg="del mod">
          <ac:chgData name="William Head" userId="f9e45a39-377f-44b7-9013-2d68b8f6a046" providerId="ADAL" clId="{5A93A053-5991-4E2A-962B-B28495E4A484}" dt="2022-12-22T14:46:40.456" v="4424" actId="478"/>
          <ac:spMkLst>
            <pc:docMk/>
            <pc:sldMk cId="3820743554" sldId="298"/>
            <ac:spMk id="7" creationId="{3C582C5B-1217-47B9-9B2A-39E5586098D9}"/>
          </ac:spMkLst>
        </pc:spChg>
        <pc:spChg chg="add del">
          <ac:chgData name="William Head" userId="f9e45a39-377f-44b7-9013-2d68b8f6a046" providerId="ADAL" clId="{5A93A053-5991-4E2A-962B-B28495E4A484}" dt="2022-12-22T14:45:11.948" v="4412" actId="478"/>
          <ac:spMkLst>
            <pc:docMk/>
            <pc:sldMk cId="3820743554" sldId="298"/>
            <ac:spMk id="9" creationId="{8A74E821-02B8-4EEF-AB07-7908E60647C4}"/>
          </ac:spMkLst>
        </pc:spChg>
        <pc:spChg chg="add del mod">
          <ac:chgData name="William Head" userId="f9e45a39-377f-44b7-9013-2d68b8f6a046" providerId="ADAL" clId="{5A93A053-5991-4E2A-962B-B28495E4A484}" dt="2022-12-22T14:29:24.662" v="4195" actId="478"/>
          <ac:spMkLst>
            <pc:docMk/>
            <pc:sldMk cId="3820743554" sldId="298"/>
            <ac:spMk id="10" creationId="{F7AB5825-E040-4021-802C-B945F3D991AD}"/>
          </ac:spMkLst>
        </pc:spChg>
        <pc:spChg chg="add del mod">
          <ac:chgData name="William Head" userId="f9e45a39-377f-44b7-9013-2d68b8f6a046" providerId="ADAL" clId="{5A93A053-5991-4E2A-962B-B28495E4A484}" dt="2022-12-22T14:37:14.639" v="4400" actId="478"/>
          <ac:spMkLst>
            <pc:docMk/>
            <pc:sldMk cId="3820743554" sldId="298"/>
            <ac:spMk id="11" creationId="{8C01BF75-0438-4686-80A1-EDBD3758B954}"/>
          </ac:spMkLst>
        </pc:spChg>
        <pc:spChg chg="add del mod">
          <ac:chgData name="William Head" userId="f9e45a39-377f-44b7-9013-2d68b8f6a046" providerId="ADAL" clId="{5A93A053-5991-4E2A-962B-B28495E4A484}" dt="2022-12-22T14:34:35.902" v="4392" actId="478"/>
          <ac:spMkLst>
            <pc:docMk/>
            <pc:sldMk cId="3820743554" sldId="298"/>
            <ac:spMk id="12" creationId="{B5589FBA-C94B-4677-AE74-114F0E4FFD20}"/>
          </ac:spMkLst>
        </pc:spChg>
        <pc:spChg chg="add mod">
          <ac:chgData name="William Head" userId="f9e45a39-377f-44b7-9013-2d68b8f6a046" providerId="ADAL" clId="{5A93A053-5991-4E2A-962B-B28495E4A484}" dt="2022-12-22T14:46:37.123" v="4423" actId="14100"/>
          <ac:spMkLst>
            <pc:docMk/>
            <pc:sldMk cId="3820743554" sldId="298"/>
            <ac:spMk id="13" creationId="{35C4026D-AA8C-4358-8FFA-8D7297FD8519}"/>
          </ac:spMkLst>
        </pc:spChg>
        <pc:spChg chg="add del mod">
          <ac:chgData name="William Head" userId="f9e45a39-377f-44b7-9013-2d68b8f6a046" providerId="ADAL" clId="{5A93A053-5991-4E2A-962B-B28495E4A484}" dt="2022-12-22T14:55:02.545" v="4443" actId="478"/>
          <ac:spMkLst>
            <pc:docMk/>
            <pc:sldMk cId="3820743554" sldId="298"/>
            <ac:spMk id="14" creationId="{BC4DE47D-99EA-4C96-B6B9-6F7501C7C3D4}"/>
          </ac:spMkLst>
        </pc:spChg>
        <pc:spChg chg="mod">
          <ac:chgData name="William Head" userId="f9e45a39-377f-44b7-9013-2d68b8f6a046" providerId="ADAL" clId="{5A93A053-5991-4E2A-962B-B28495E4A484}" dt="2022-12-22T14:32:10.995" v="4375" actId="1037"/>
          <ac:spMkLst>
            <pc:docMk/>
            <pc:sldMk cId="3820743554" sldId="298"/>
            <ac:spMk id="15" creationId="{1C4CE312-C91F-4377-A0A9-86286D81370E}"/>
          </ac:spMkLst>
        </pc:spChg>
        <pc:spChg chg="mod">
          <ac:chgData name="William Head" userId="f9e45a39-377f-44b7-9013-2d68b8f6a046" providerId="ADAL" clId="{5A93A053-5991-4E2A-962B-B28495E4A484}" dt="2022-12-22T14:32:10.995" v="4375" actId="1037"/>
          <ac:spMkLst>
            <pc:docMk/>
            <pc:sldMk cId="3820743554" sldId="298"/>
            <ac:spMk id="16" creationId="{67A567CE-56BF-49B9-A2DC-A5870215FE4B}"/>
          </ac:spMkLst>
        </pc:spChg>
        <pc:spChg chg="add mod">
          <ac:chgData name="William Head" userId="f9e45a39-377f-44b7-9013-2d68b8f6a046" providerId="ADAL" clId="{5A93A053-5991-4E2A-962B-B28495E4A484}" dt="2022-12-22T14:56:37.323" v="4447" actId="1582"/>
          <ac:spMkLst>
            <pc:docMk/>
            <pc:sldMk cId="3820743554" sldId="298"/>
            <ac:spMk id="17" creationId="{7D872651-B863-4FAD-A89D-412A0DF869E6}"/>
          </ac:spMkLst>
        </pc:spChg>
        <pc:spChg chg="add del mod">
          <ac:chgData name="William Head" userId="f9e45a39-377f-44b7-9013-2d68b8f6a046" providerId="ADAL" clId="{5A93A053-5991-4E2A-962B-B28495E4A484}" dt="2022-12-22T15:20:27.235" v="4676" actId="478"/>
          <ac:spMkLst>
            <pc:docMk/>
            <pc:sldMk cId="3820743554" sldId="298"/>
            <ac:spMk id="18" creationId="{483303FB-9F73-4703-BB4A-93CE23175D54}"/>
          </ac:spMkLst>
        </pc:spChg>
        <pc:spChg chg="add mod">
          <ac:chgData name="William Head" userId="f9e45a39-377f-44b7-9013-2d68b8f6a046" providerId="ADAL" clId="{5A93A053-5991-4E2A-962B-B28495E4A484}" dt="2022-12-22T15:13:39.245" v="4662" actId="14100"/>
          <ac:spMkLst>
            <pc:docMk/>
            <pc:sldMk cId="3820743554" sldId="298"/>
            <ac:spMk id="19" creationId="{B82771CC-53CD-489A-AC7A-62962857482C}"/>
          </ac:spMkLst>
        </pc:spChg>
        <pc:spChg chg="add mod">
          <ac:chgData name="William Head" userId="f9e45a39-377f-44b7-9013-2d68b8f6a046" providerId="ADAL" clId="{5A93A053-5991-4E2A-962B-B28495E4A484}" dt="2022-12-22T15:21:05.700" v="4679" actId="1582"/>
          <ac:spMkLst>
            <pc:docMk/>
            <pc:sldMk cId="3820743554" sldId="298"/>
            <ac:spMk id="20" creationId="{2B8734CE-4ECD-49CA-B1CE-ACEB13339770}"/>
          </ac:spMkLst>
        </pc:spChg>
        <pc:spChg chg="add mod">
          <ac:chgData name="William Head" userId="f9e45a39-377f-44b7-9013-2d68b8f6a046" providerId="ADAL" clId="{5A93A053-5991-4E2A-962B-B28495E4A484}" dt="2022-12-22T15:21:50.289" v="4681" actId="571"/>
          <ac:spMkLst>
            <pc:docMk/>
            <pc:sldMk cId="3820743554" sldId="298"/>
            <ac:spMk id="21" creationId="{92B04D3D-1811-49D1-B827-5369B330D794}"/>
          </ac:spMkLst>
        </pc:spChg>
        <pc:spChg chg="add mod">
          <ac:chgData name="William Head" userId="f9e45a39-377f-44b7-9013-2d68b8f6a046" providerId="ADAL" clId="{5A93A053-5991-4E2A-962B-B28495E4A484}" dt="2022-12-22T15:22:06.656" v="4682" actId="571"/>
          <ac:spMkLst>
            <pc:docMk/>
            <pc:sldMk cId="3820743554" sldId="298"/>
            <ac:spMk id="22" creationId="{2D847B8A-3CF2-44B8-8E22-2A9354499455}"/>
          </ac:spMkLst>
        </pc:spChg>
        <pc:picChg chg="mod">
          <ac:chgData name="William Head" userId="f9e45a39-377f-44b7-9013-2d68b8f6a046" providerId="ADAL" clId="{5A93A053-5991-4E2A-962B-B28495E4A484}" dt="2022-12-22T14:45:18.306" v="4413" actId="1076"/>
          <ac:picMkLst>
            <pc:docMk/>
            <pc:sldMk cId="3820743554" sldId="298"/>
            <ac:picMk id="5" creationId="{5677A857-D0E7-45C5-B5AA-BC05CA711C89}"/>
          </ac:picMkLst>
        </pc:picChg>
        <pc:picChg chg="mod">
          <ac:chgData name="William Head" userId="f9e45a39-377f-44b7-9013-2d68b8f6a046" providerId="ADAL" clId="{5A93A053-5991-4E2A-962B-B28495E4A484}" dt="2022-12-22T14:55:13.030" v="4444" actId="14826"/>
          <ac:picMkLst>
            <pc:docMk/>
            <pc:sldMk cId="3820743554" sldId="298"/>
            <ac:picMk id="8" creationId="{DA463E1B-01D3-41B0-91DA-00A5215047E7}"/>
          </ac:picMkLst>
        </pc:picChg>
      </pc:sldChg>
      <pc:sldChg chg="addSp modSp add mod ord modTransition modAnim">
        <pc:chgData name="William Head" userId="f9e45a39-377f-44b7-9013-2d68b8f6a046" providerId="ADAL" clId="{5A93A053-5991-4E2A-962B-B28495E4A484}" dt="2022-12-22T17:05:28.427" v="5043"/>
        <pc:sldMkLst>
          <pc:docMk/>
          <pc:sldMk cId="1884077692" sldId="299"/>
        </pc:sldMkLst>
        <pc:spChg chg="mod">
          <ac:chgData name="William Head" userId="f9e45a39-377f-44b7-9013-2d68b8f6a046" providerId="ADAL" clId="{5A93A053-5991-4E2A-962B-B28495E4A484}" dt="2022-12-22T16:32:53.924" v="4771" actId="20577"/>
          <ac:spMkLst>
            <pc:docMk/>
            <pc:sldMk cId="1884077692" sldId="299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2T16:35:07.291" v="4778" actId="14100"/>
          <ac:spMkLst>
            <pc:docMk/>
            <pc:sldMk cId="1884077692" sldId="299"/>
            <ac:spMk id="3" creationId="{4D845C30-C1B0-4B6A-BADA-530234E0203F}"/>
          </ac:spMkLst>
        </pc:spChg>
        <pc:spChg chg="mod">
          <ac:chgData name="William Head" userId="f9e45a39-377f-44b7-9013-2d68b8f6a046" providerId="ADAL" clId="{5A93A053-5991-4E2A-962B-B28495E4A484}" dt="2022-12-22T17:04:32.250" v="5041" actId="14100"/>
          <ac:spMkLst>
            <pc:docMk/>
            <pc:sldMk cId="1884077692" sldId="299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2T16:50:13.041" v="4805" actId="1076"/>
          <ac:spMkLst>
            <pc:docMk/>
            <pc:sldMk cId="1884077692" sldId="299"/>
            <ac:spMk id="5" creationId="{3389E343-7A28-4CF4-B8B7-F0D40837673B}"/>
          </ac:spMkLst>
        </pc:spChg>
        <pc:spChg chg="add mod">
          <ac:chgData name="William Head" userId="f9e45a39-377f-44b7-9013-2d68b8f6a046" providerId="ADAL" clId="{5A93A053-5991-4E2A-962B-B28495E4A484}" dt="2022-12-22T16:35:38.619" v="4781" actId="14100"/>
          <ac:spMkLst>
            <pc:docMk/>
            <pc:sldMk cId="1884077692" sldId="299"/>
            <ac:spMk id="7" creationId="{369C04CC-DABD-421A-9C5D-F96854E413AC}"/>
          </ac:spMkLst>
        </pc:spChg>
        <pc:spChg chg="add mod">
          <ac:chgData name="William Head" userId="f9e45a39-377f-44b7-9013-2d68b8f6a046" providerId="ADAL" clId="{5A93A053-5991-4E2A-962B-B28495E4A484}" dt="2022-12-22T16:49:05.818" v="4795" actId="1076"/>
          <ac:spMkLst>
            <pc:docMk/>
            <pc:sldMk cId="1884077692" sldId="299"/>
            <ac:spMk id="9" creationId="{506DC2CB-4A39-44A5-83A9-F4F413875F85}"/>
          </ac:spMkLst>
        </pc:spChg>
        <pc:spChg chg="add mod">
          <ac:chgData name="William Head" userId="f9e45a39-377f-44b7-9013-2d68b8f6a046" providerId="ADAL" clId="{5A93A053-5991-4E2A-962B-B28495E4A484}" dt="2022-12-22T16:50:06.610" v="4804" actId="1076"/>
          <ac:spMkLst>
            <pc:docMk/>
            <pc:sldMk cId="1884077692" sldId="299"/>
            <ac:spMk id="10" creationId="{08CB5612-CA23-46E7-93E8-B3EB96B90AA5}"/>
          </ac:spMkLst>
        </pc:spChg>
        <pc:spChg chg="add mod">
          <ac:chgData name="William Head" userId="f9e45a39-377f-44b7-9013-2d68b8f6a046" providerId="ADAL" clId="{5A93A053-5991-4E2A-962B-B28495E4A484}" dt="2022-12-22T16:52:29.684" v="4820" actId="14100"/>
          <ac:spMkLst>
            <pc:docMk/>
            <pc:sldMk cId="1884077692" sldId="299"/>
            <ac:spMk id="11" creationId="{C22E6DB6-D7D7-4C64-B5A8-C94EAB0FC002}"/>
          </ac:spMkLst>
        </pc:spChg>
        <pc:spChg chg="add mod">
          <ac:chgData name="William Head" userId="f9e45a39-377f-44b7-9013-2d68b8f6a046" providerId="ADAL" clId="{5A93A053-5991-4E2A-962B-B28495E4A484}" dt="2022-12-22T16:50:39.146" v="4808" actId="14100"/>
          <ac:spMkLst>
            <pc:docMk/>
            <pc:sldMk cId="1884077692" sldId="299"/>
            <ac:spMk id="12" creationId="{679FAFB0-4F0B-4DBE-B960-AFC059251D75}"/>
          </ac:spMkLst>
        </pc:spChg>
        <pc:spChg chg="add mod">
          <ac:chgData name="William Head" userId="f9e45a39-377f-44b7-9013-2d68b8f6a046" providerId="ADAL" clId="{5A93A053-5991-4E2A-962B-B28495E4A484}" dt="2022-12-22T16:52:00.867" v="4819" actId="14100"/>
          <ac:spMkLst>
            <pc:docMk/>
            <pc:sldMk cId="1884077692" sldId="299"/>
            <ac:spMk id="13" creationId="{7AF49075-5C0F-4070-B7ED-2DF0DEF72ED8}"/>
          </ac:spMkLst>
        </pc:spChg>
        <pc:spChg chg="add mod">
          <ac:chgData name="William Head" userId="f9e45a39-377f-44b7-9013-2d68b8f6a046" providerId="ADAL" clId="{5A93A053-5991-4E2A-962B-B28495E4A484}" dt="2022-12-22T16:50:58.291" v="4811" actId="14100"/>
          <ac:spMkLst>
            <pc:docMk/>
            <pc:sldMk cId="1884077692" sldId="299"/>
            <ac:spMk id="14" creationId="{935A97AC-6D90-496B-817E-8D2413D96465}"/>
          </ac:spMkLst>
        </pc:spChg>
        <pc:picChg chg="mod">
          <ac:chgData name="William Head" userId="f9e45a39-377f-44b7-9013-2d68b8f6a046" providerId="ADAL" clId="{5A93A053-5991-4E2A-962B-B28495E4A484}" dt="2022-12-22T15:31:27.903" v="4699" actId="14100"/>
          <ac:picMkLst>
            <pc:docMk/>
            <pc:sldMk cId="1884077692" sldId="299"/>
            <ac:picMk id="8" creationId="{DA463E1B-01D3-41B0-91DA-00A5215047E7}"/>
          </ac:picMkLst>
        </pc:picChg>
      </pc:sldChg>
      <pc:sldChg chg="addSp delSp modSp add mod ord modTransition addAnim delAnim modAnim modNotesTx">
        <pc:chgData name="William Head" userId="f9e45a39-377f-44b7-9013-2d68b8f6a046" providerId="ADAL" clId="{5A93A053-5991-4E2A-962B-B28495E4A484}" dt="2022-12-27T20:53:44.942" v="20473" actId="20577"/>
        <pc:sldMkLst>
          <pc:docMk/>
          <pc:sldMk cId="2544241968" sldId="300"/>
        </pc:sldMkLst>
        <pc:spChg chg="mod">
          <ac:chgData name="William Head" userId="f9e45a39-377f-44b7-9013-2d68b8f6a046" providerId="ADAL" clId="{5A93A053-5991-4E2A-962B-B28495E4A484}" dt="2022-12-22T17:12:47.394" v="5141" actId="20577"/>
          <ac:spMkLst>
            <pc:docMk/>
            <pc:sldMk cId="2544241968" sldId="300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2T17:45:56.372" v="5443" actId="1036"/>
          <ac:spMkLst>
            <pc:docMk/>
            <pc:sldMk cId="2544241968" sldId="300"/>
            <ac:spMk id="3" creationId="{4725AF66-7FCC-4008-BC9A-DD13D53AF02C}"/>
          </ac:spMkLst>
        </pc:spChg>
        <pc:spChg chg="mod">
          <ac:chgData name="William Head" userId="f9e45a39-377f-44b7-9013-2d68b8f6a046" providerId="ADAL" clId="{5A93A053-5991-4E2A-962B-B28495E4A484}" dt="2022-12-22T17:14:02.938" v="5272" actId="14100"/>
          <ac:spMkLst>
            <pc:docMk/>
            <pc:sldMk cId="2544241968" sldId="300"/>
            <ac:spMk id="4" creationId="{00000000-0000-0000-0000-000000000000}"/>
          </ac:spMkLst>
        </pc:spChg>
        <pc:spChg chg="del">
          <ac:chgData name="William Head" userId="f9e45a39-377f-44b7-9013-2d68b8f6a046" providerId="ADAL" clId="{5A93A053-5991-4E2A-962B-B28495E4A484}" dt="2022-12-22T17:14:55.964" v="5274" actId="478"/>
          <ac:spMkLst>
            <pc:docMk/>
            <pc:sldMk cId="2544241968" sldId="300"/>
            <ac:spMk id="5" creationId="{0F02E429-8AAA-476F-A380-8B8E16F8DE52}"/>
          </ac:spMkLst>
        </pc:spChg>
        <pc:spChg chg="add mod">
          <ac:chgData name="William Head" userId="f9e45a39-377f-44b7-9013-2d68b8f6a046" providerId="ADAL" clId="{5A93A053-5991-4E2A-962B-B28495E4A484}" dt="2022-12-22T17:45:56.372" v="5443" actId="1036"/>
          <ac:spMkLst>
            <pc:docMk/>
            <pc:sldMk cId="2544241968" sldId="300"/>
            <ac:spMk id="7" creationId="{BB8D724F-5638-49A1-B100-6585DCC2DBA0}"/>
          </ac:spMkLst>
        </pc:spChg>
        <pc:spChg chg="add del mod">
          <ac:chgData name="William Head" userId="f9e45a39-377f-44b7-9013-2d68b8f6a046" providerId="ADAL" clId="{5A93A053-5991-4E2A-962B-B28495E4A484}" dt="2022-12-22T17:45:18.442" v="5422" actId="478"/>
          <ac:spMkLst>
            <pc:docMk/>
            <pc:sldMk cId="2544241968" sldId="300"/>
            <ac:spMk id="9" creationId="{5726DE90-B722-4BD1-BE74-33659C829670}"/>
          </ac:spMkLst>
        </pc:spChg>
        <pc:picChg chg="del">
          <ac:chgData name="William Head" userId="f9e45a39-377f-44b7-9013-2d68b8f6a046" providerId="ADAL" clId="{5A93A053-5991-4E2A-962B-B28495E4A484}" dt="2022-12-22T17:14:55.964" v="5274" actId="478"/>
          <ac:picMkLst>
            <pc:docMk/>
            <pc:sldMk cId="2544241968" sldId="300"/>
            <ac:picMk id="6" creationId="{16130CBE-51FA-40D1-9A02-5A81BF75DBDD}"/>
          </ac:picMkLst>
        </pc:picChg>
        <pc:picChg chg="mod">
          <ac:chgData name="William Head" userId="f9e45a39-377f-44b7-9013-2d68b8f6a046" providerId="ADAL" clId="{5A93A053-5991-4E2A-962B-B28495E4A484}" dt="2022-12-22T17:45:56.372" v="5443" actId="1036"/>
          <ac:picMkLst>
            <pc:docMk/>
            <pc:sldMk cId="2544241968" sldId="300"/>
            <ac:picMk id="8" creationId="{DA463E1B-01D3-41B0-91DA-00A5215047E7}"/>
          </ac:picMkLst>
        </pc:picChg>
        <pc:picChg chg="add del mod">
          <ac:chgData name="William Head" userId="f9e45a39-377f-44b7-9013-2d68b8f6a046" providerId="ADAL" clId="{5A93A053-5991-4E2A-962B-B28495E4A484}" dt="2022-12-22T17:45:21.190" v="5424" actId="478"/>
          <ac:picMkLst>
            <pc:docMk/>
            <pc:sldMk cId="2544241968" sldId="300"/>
            <ac:picMk id="10" creationId="{000DDCC2-4F4A-47C3-B6D5-A0F0EBE5E42B}"/>
          </ac:picMkLst>
        </pc:picChg>
        <pc:picChg chg="add del mod">
          <ac:chgData name="William Head" userId="f9e45a39-377f-44b7-9013-2d68b8f6a046" providerId="ADAL" clId="{5A93A053-5991-4E2A-962B-B28495E4A484}" dt="2022-12-22T17:45:15.681" v="5421" actId="478"/>
          <ac:picMkLst>
            <pc:docMk/>
            <pc:sldMk cId="2544241968" sldId="300"/>
            <ac:picMk id="12" creationId="{CFCD8A08-6757-4FD9-907C-AA5E9B1BFA99}"/>
          </ac:picMkLst>
        </pc:picChg>
      </pc:sldChg>
      <pc:sldChg chg="delSp modSp add del mod delAnim">
        <pc:chgData name="William Head" userId="f9e45a39-377f-44b7-9013-2d68b8f6a046" providerId="ADAL" clId="{5A93A053-5991-4E2A-962B-B28495E4A484}" dt="2022-12-22T17:44:50.440" v="5419" actId="2696"/>
        <pc:sldMkLst>
          <pc:docMk/>
          <pc:sldMk cId="2689272977" sldId="301"/>
        </pc:sldMkLst>
        <pc:spChg chg="del">
          <ac:chgData name="William Head" userId="f9e45a39-377f-44b7-9013-2d68b8f6a046" providerId="ADAL" clId="{5A93A053-5991-4E2A-962B-B28495E4A484}" dt="2022-12-22T17:43:31.142" v="5407" actId="478"/>
          <ac:spMkLst>
            <pc:docMk/>
            <pc:sldMk cId="2689272977" sldId="301"/>
            <ac:spMk id="3" creationId="{4725AF66-7FCC-4008-BC9A-DD13D53AF02C}"/>
          </ac:spMkLst>
        </pc:spChg>
        <pc:spChg chg="del mod">
          <ac:chgData name="William Head" userId="f9e45a39-377f-44b7-9013-2d68b8f6a046" providerId="ADAL" clId="{5A93A053-5991-4E2A-962B-B28495E4A484}" dt="2022-12-22T17:43:45.785" v="5410" actId="21"/>
          <ac:spMkLst>
            <pc:docMk/>
            <pc:sldMk cId="2689272977" sldId="301"/>
            <ac:spMk id="7" creationId="{BB8D724F-5638-49A1-B100-6585DCC2DBA0}"/>
          </ac:spMkLst>
        </pc:spChg>
        <pc:spChg chg="mod">
          <ac:chgData name="William Head" userId="f9e45a39-377f-44b7-9013-2d68b8f6a046" providerId="ADAL" clId="{5A93A053-5991-4E2A-962B-B28495E4A484}" dt="2022-12-22T17:44:08.360" v="5418" actId="1037"/>
          <ac:spMkLst>
            <pc:docMk/>
            <pc:sldMk cId="2689272977" sldId="301"/>
            <ac:spMk id="9" creationId="{5726DE90-B722-4BD1-BE74-33659C829670}"/>
          </ac:spMkLst>
        </pc:spChg>
        <pc:picChg chg="mod">
          <ac:chgData name="William Head" userId="f9e45a39-377f-44b7-9013-2d68b8f6a046" providerId="ADAL" clId="{5A93A053-5991-4E2A-962B-B28495E4A484}" dt="2022-12-22T17:44:08.360" v="5418" actId="1037"/>
          <ac:picMkLst>
            <pc:docMk/>
            <pc:sldMk cId="2689272977" sldId="301"/>
            <ac:picMk id="10" creationId="{000DDCC2-4F4A-47C3-B6D5-A0F0EBE5E42B}"/>
          </ac:picMkLst>
        </pc:picChg>
      </pc:sldChg>
      <pc:sldChg chg="delSp modSp add mod modTransition delAnim modAnim modNotesTx">
        <pc:chgData name="William Head" userId="f9e45a39-377f-44b7-9013-2d68b8f6a046" providerId="ADAL" clId="{5A93A053-5991-4E2A-962B-B28495E4A484}" dt="2022-12-27T20:54:59.384" v="20637" actId="20577"/>
        <pc:sldMkLst>
          <pc:docMk/>
          <pc:sldMk cId="4067327914" sldId="301"/>
        </pc:sldMkLst>
        <pc:spChg chg="mod">
          <ac:chgData name="William Head" userId="f9e45a39-377f-44b7-9013-2d68b8f6a046" providerId="ADAL" clId="{5A93A053-5991-4E2A-962B-B28495E4A484}" dt="2022-12-22T17:47:37.424" v="5463" actId="20577"/>
          <ac:spMkLst>
            <pc:docMk/>
            <pc:sldMk cId="4067327914" sldId="301"/>
            <ac:spMk id="2" creationId="{00000000-0000-0000-0000-000000000000}"/>
          </ac:spMkLst>
        </pc:spChg>
        <pc:spChg chg="del">
          <ac:chgData name="William Head" userId="f9e45a39-377f-44b7-9013-2d68b8f6a046" providerId="ADAL" clId="{5A93A053-5991-4E2A-962B-B28495E4A484}" dt="2022-12-22T17:46:26.702" v="5444" actId="478"/>
          <ac:spMkLst>
            <pc:docMk/>
            <pc:sldMk cId="4067327914" sldId="301"/>
            <ac:spMk id="3" creationId="{4725AF66-7FCC-4008-BC9A-DD13D53AF02C}"/>
          </ac:spMkLst>
        </pc:spChg>
        <pc:spChg chg="del mod">
          <ac:chgData name="William Head" userId="f9e45a39-377f-44b7-9013-2d68b8f6a046" providerId="ADAL" clId="{5A93A053-5991-4E2A-962B-B28495E4A484}" dt="2022-12-22T17:46:38.560" v="5446" actId="21"/>
          <ac:spMkLst>
            <pc:docMk/>
            <pc:sldMk cId="4067327914" sldId="301"/>
            <ac:spMk id="7" creationId="{BB8D724F-5638-49A1-B100-6585DCC2DBA0}"/>
          </ac:spMkLst>
        </pc:spChg>
        <pc:spChg chg="mod">
          <ac:chgData name="William Head" userId="f9e45a39-377f-44b7-9013-2d68b8f6a046" providerId="ADAL" clId="{5A93A053-5991-4E2A-962B-B28495E4A484}" dt="2022-12-22T18:24:07.281" v="5764" actId="1037"/>
          <ac:spMkLst>
            <pc:docMk/>
            <pc:sldMk cId="4067327914" sldId="301"/>
            <ac:spMk id="9" creationId="{5726DE90-B722-4BD1-BE74-33659C829670}"/>
          </ac:spMkLst>
        </pc:spChg>
        <pc:picChg chg="mod">
          <ac:chgData name="William Head" userId="f9e45a39-377f-44b7-9013-2d68b8f6a046" providerId="ADAL" clId="{5A93A053-5991-4E2A-962B-B28495E4A484}" dt="2022-12-22T18:21:22.164" v="5690" actId="1076"/>
          <ac:picMkLst>
            <pc:docMk/>
            <pc:sldMk cId="4067327914" sldId="301"/>
            <ac:picMk id="8" creationId="{DA463E1B-01D3-41B0-91DA-00A5215047E7}"/>
          </ac:picMkLst>
        </pc:picChg>
        <pc:picChg chg="mod">
          <ac:chgData name="William Head" userId="f9e45a39-377f-44b7-9013-2d68b8f6a046" providerId="ADAL" clId="{5A93A053-5991-4E2A-962B-B28495E4A484}" dt="2022-12-22T18:21:11.042" v="5688" actId="1037"/>
          <ac:picMkLst>
            <pc:docMk/>
            <pc:sldMk cId="4067327914" sldId="301"/>
            <ac:picMk id="10" creationId="{000DDCC2-4F4A-47C3-B6D5-A0F0EBE5E42B}"/>
          </ac:picMkLst>
        </pc:picChg>
        <pc:picChg chg="mod">
          <ac:chgData name="William Head" userId="f9e45a39-377f-44b7-9013-2d68b8f6a046" providerId="ADAL" clId="{5A93A053-5991-4E2A-962B-B28495E4A484}" dt="2022-12-22T18:21:51.042" v="5696" actId="1076"/>
          <ac:picMkLst>
            <pc:docMk/>
            <pc:sldMk cId="4067327914" sldId="301"/>
            <ac:picMk id="12" creationId="{CFCD8A08-6757-4FD9-907C-AA5E9B1BFA99}"/>
          </ac:picMkLst>
        </pc:picChg>
      </pc:sldChg>
      <pc:sldChg chg="modSp add del mod">
        <pc:chgData name="William Head" userId="f9e45a39-377f-44b7-9013-2d68b8f6a046" providerId="ADAL" clId="{5A93A053-5991-4E2A-962B-B28495E4A484}" dt="2022-12-22T17:30:58.665" v="5356" actId="2696"/>
        <pc:sldMkLst>
          <pc:docMk/>
          <pc:sldMk cId="4097343636" sldId="301"/>
        </pc:sldMkLst>
        <pc:picChg chg="mod">
          <ac:chgData name="William Head" userId="f9e45a39-377f-44b7-9013-2d68b8f6a046" providerId="ADAL" clId="{5A93A053-5991-4E2A-962B-B28495E4A484}" dt="2022-12-22T17:22:10.743" v="5343" actId="1076"/>
          <ac:picMkLst>
            <pc:docMk/>
            <pc:sldMk cId="4097343636" sldId="301"/>
            <ac:picMk id="8" creationId="{DA463E1B-01D3-41B0-91DA-00A5215047E7}"/>
          </ac:picMkLst>
        </pc:picChg>
      </pc:sldChg>
      <pc:sldChg chg="addSp delSp modSp add mod modTransition delAnim modAnim modNotesTx">
        <pc:chgData name="William Head" userId="f9e45a39-377f-44b7-9013-2d68b8f6a046" providerId="ADAL" clId="{5A93A053-5991-4E2A-962B-B28495E4A484}" dt="2022-12-27T20:59:24.146" v="20963" actId="20577"/>
        <pc:sldMkLst>
          <pc:docMk/>
          <pc:sldMk cId="4028778610" sldId="302"/>
        </pc:sldMkLst>
        <pc:spChg chg="mod">
          <ac:chgData name="William Head" userId="f9e45a39-377f-44b7-9013-2d68b8f6a046" providerId="ADAL" clId="{5A93A053-5991-4E2A-962B-B28495E4A484}" dt="2022-12-24T04:22:27.106" v="12777" actId="20577"/>
          <ac:spMkLst>
            <pc:docMk/>
            <pc:sldMk cId="4028778610" sldId="302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20:58:04.129" v="20957" actId="20577"/>
          <ac:spMkLst>
            <pc:docMk/>
            <pc:sldMk cId="4028778610" sldId="302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8:23:02.793" v="5742" actId="1076"/>
          <ac:spMkLst>
            <pc:docMk/>
            <pc:sldMk cId="4028778610" sldId="302"/>
            <ac:spMk id="9" creationId="{5726DE90-B722-4BD1-BE74-33659C829670}"/>
          </ac:spMkLst>
        </pc:spChg>
        <pc:picChg chg="add mod">
          <ac:chgData name="William Head" userId="f9e45a39-377f-44b7-9013-2d68b8f6a046" providerId="ADAL" clId="{5A93A053-5991-4E2A-962B-B28495E4A484}" dt="2022-12-22T18:23:25.950" v="5756" actId="1076"/>
          <ac:picMkLst>
            <pc:docMk/>
            <pc:sldMk cId="4028778610" sldId="302"/>
            <ac:picMk id="5" creationId="{56C60464-51C7-43EB-98C6-724F5CC8CD99}"/>
          </ac:picMkLst>
        </pc:picChg>
        <pc:picChg chg="mod">
          <ac:chgData name="William Head" userId="f9e45a39-377f-44b7-9013-2d68b8f6a046" providerId="ADAL" clId="{5A93A053-5991-4E2A-962B-B28495E4A484}" dt="2022-12-22T18:22:21.777" v="5699" actId="1076"/>
          <ac:picMkLst>
            <pc:docMk/>
            <pc:sldMk cId="4028778610" sldId="302"/>
            <ac:picMk id="8" creationId="{DA463E1B-01D3-41B0-91DA-00A5215047E7}"/>
          </ac:picMkLst>
        </pc:picChg>
        <pc:picChg chg="mod">
          <ac:chgData name="William Head" userId="f9e45a39-377f-44b7-9013-2d68b8f6a046" providerId="ADAL" clId="{5A93A053-5991-4E2A-962B-B28495E4A484}" dt="2022-12-22T18:22:49.396" v="5740" actId="14100"/>
          <ac:picMkLst>
            <pc:docMk/>
            <pc:sldMk cId="4028778610" sldId="302"/>
            <ac:picMk id="10" creationId="{000DDCC2-4F4A-47C3-B6D5-A0F0EBE5E42B}"/>
          </ac:picMkLst>
        </pc:picChg>
        <pc:picChg chg="del">
          <ac:chgData name="William Head" userId="f9e45a39-377f-44b7-9013-2d68b8f6a046" providerId="ADAL" clId="{5A93A053-5991-4E2A-962B-B28495E4A484}" dt="2022-12-22T17:56:36.425" v="5496" actId="478"/>
          <ac:picMkLst>
            <pc:docMk/>
            <pc:sldMk cId="4028778610" sldId="302"/>
            <ac:picMk id="12" creationId="{CFCD8A08-6757-4FD9-907C-AA5E9B1BFA99}"/>
          </ac:picMkLst>
        </pc:picChg>
      </pc:sldChg>
      <pc:sldChg chg="addSp modSp add mod ord modAnim">
        <pc:chgData name="William Head" userId="f9e45a39-377f-44b7-9013-2d68b8f6a046" providerId="ADAL" clId="{5A93A053-5991-4E2A-962B-B28495E4A484}" dt="2022-12-24T04:14:18.900" v="12714"/>
        <pc:sldMkLst>
          <pc:docMk/>
          <pc:sldMk cId="4259701873" sldId="303"/>
        </pc:sldMkLst>
        <pc:spChg chg="mod">
          <ac:chgData name="William Head" userId="f9e45a39-377f-44b7-9013-2d68b8f6a046" providerId="ADAL" clId="{5A93A053-5991-4E2A-962B-B28495E4A484}" dt="2022-12-22T18:31:39.251" v="5797" actId="20577"/>
          <ac:spMkLst>
            <pc:docMk/>
            <pc:sldMk cId="4259701873" sldId="303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2T18:34:20.796" v="5971" actId="1076"/>
          <ac:spMkLst>
            <pc:docMk/>
            <pc:sldMk cId="4259701873" sldId="303"/>
            <ac:spMk id="3" creationId="{882E7044-A962-4052-8B00-8BE78DB04101}"/>
          </ac:spMkLst>
        </pc:spChg>
        <pc:spChg chg="mod">
          <ac:chgData name="William Head" userId="f9e45a39-377f-44b7-9013-2d68b8f6a046" providerId="ADAL" clId="{5A93A053-5991-4E2A-962B-B28495E4A484}" dt="2022-12-22T18:33:12.726" v="5967" actId="27636"/>
          <ac:spMkLst>
            <pc:docMk/>
            <pc:sldMk cId="4259701873" sldId="303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2T18:31:13.194" v="5781" actId="1035"/>
          <ac:spMkLst>
            <pc:docMk/>
            <pc:sldMk cId="4259701873" sldId="303"/>
            <ac:spMk id="6" creationId="{30E6E881-6C65-4098-86E5-3B6E8E5392AF}"/>
          </ac:spMkLst>
        </pc:spChg>
        <pc:spChg chg="add mod">
          <ac:chgData name="William Head" userId="f9e45a39-377f-44b7-9013-2d68b8f6a046" providerId="ADAL" clId="{5A93A053-5991-4E2A-962B-B28495E4A484}" dt="2022-12-22T18:34:46.629" v="5974" actId="1582"/>
          <ac:spMkLst>
            <pc:docMk/>
            <pc:sldMk cId="4259701873" sldId="303"/>
            <ac:spMk id="7" creationId="{E2B80328-6191-479F-BD19-F8BEFDFF4ED5}"/>
          </ac:spMkLst>
        </pc:spChg>
        <pc:picChg chg="mod">
          <ac:chgData name="William Head" userId="f9e45a39-377f-44b7-9013-2d68b8f6a046" providerId="ADAL" clId="{5A93A053-5991-4E2A-962B-B28495E4A484}" dt="2022-12-22T18:31:06.515" v="5779" actId="1076"/>
          <ac:picMkLst>
            <pc:docMk/>
            <pc:sldMk cId="4259701873" sldId="303"/>
            <ac:picMk id="5" creationId="{5677A857-D0E7-45C5-B5AA-BC05CA711C89}"/>
          </ac:picMkLst>
        </pc:picChg>
        <pc:picChg chg="mod">
          <ac:chgData name="William Head" userId="f9e45a39-377f-44b7-9013-2d68b8f6a046" providerId="ADAL" clId="{5A93A053-5991-4E2A-962B-B28495E4A484}" dt="2022-12-22T18:31:03.955" v="5778" actId="1076"/>
          <ac:picMkLst>
            <pc:docMk/>
            <pc:sldMk cId="4259701873" sldId="303"/>
            <ac:picMk id="8" creationId="{DA463E1B-01D3-41B0-91DA-00A5215047E7}"/>
          </ac:picMkLst>
        </pc:picChg>
      </pc:sldChg>
      <pc:sldChg chg="addSp delSp modSp add mod ord delAnim modAnim">
        <pc:chgData name="William Head" userId="f9e45a39-377f-44b7-9013-2d68b8f6a046" providerId="ADAL" clId="{5A93A053-5991-4E2A-962B-B28495E4A484}" dt="2022-12-27T16:44:50.460" v="13570"/>
        <pc:sldMkLst>
          <pc:docMk/>
          <pc:sldMk cId="2426594295" sldId="304"/>
        </pc:sldMkLst>
        <pc:spChg chg="mod">
          <ac:chgData name="William Head" userId="f9e45a39-377f-44b7-9013-2d68b8f6a046" providerId="ADAL" clId="{5A93A053-5991-4E2A-962B-B28495E4A484}" dt="2022-12-27T14:48:33.129" v="13095" actId="1035"/>
          <ac:spMkLst>
            <pc:docMk/>
            <pc:sldMk cId="2426594295" sldId="304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7T15:20:58.266" v="13445" actId="14100"/>
          <ac:spMkLst>
            <pc:docMk/>
            <pc:sldMk cId="2426594295" sldId="304"/>
            <ac:spMk id="4" creationId="{00000000-0000-0000-0000-000000000000}"/>
          </ac:spMkLst>
        </pc:spChg>
        <pc:spChg chg="mod ord">
          <ac:chgData name="William Head" userId="f9e45a39-377f-44b7-9013-2d68b8f6a046" providerId="ADAL" clId="{5A93A053-5991-4E2A-962B-B28495E4A484}" dt="2022-12-27T14:43:53.172" v="12878" actId="1038"/>
          <ac:spMkLst>
            <pc:docMk/>
            <pc:sldMk cId="2426594295" sldId="304"/>
            <ac:spMk id="5" creationId="{0F02E429-8AAA-476F-A380-8B8E16F8DE52}"/>
          </ac:spMkLst>
        </pc:spChg>
        <pc:spChg chg="del">
          <ac:chgData name="William Head" userId="f9e45a39-377f-44b7-9013-2d68b8f6a046" providerId="ADAL" clId="{5A93A053-5991-4E2A-962B-B28495E4A484}" dt="2022-12-22T18:39:59.855" v="6033" actId="478"/>
          <ac:spMkLst>
            <pc:docMk/>
            <pc:sldMk cId="2426594295" sldId="304"/>
            <ac:spMk id="7" creationId="{3D799CDB-A48E-4886-AFD3-22DA5E3D91DF}"/>
          </ac:spMkLst>
        </pc:spChg>
        <pc:spChg chg="del">
          <ac:chgData name="William Head" userId="f9e45a39-377f-44b7-9013-2d68b8f6a046" providerId="ADAL" clId="{5A93A053-5991-4E2A-962B-B28495E4A484}" dt="2022-12-22T18:39:59.855" v="6033" actId="478"/>
          <ac:spMkLst>
            <pc:docMk/>
            <pc:sldMk cId="2426594295" sldId="304"/>
            <ac:spMk id="9" creationId="{EB64FF3D-3163-4B48-B40F-151EDF09359A}"/>
          </ac:spMkLst>
        </pc:spChg>
        <pc:spChg chg="add mod">
          <ac:chgData name="William Head" userId="f9e45a39-377f-44b7-9013-2d68b8f6a046" providerId="ADAL" clId="{5A93A053-5991-4E2A-962B-B28495E4A484}" dt="2022-12-27T14:47:47.168" v="13019" actId="1582"/>
          <ac:spMkLst>
            <pc:docMk/>
            <pc:sldMk cId="2426594295" sldId="304"/>
            <ac:spMk id="10" creationId="{A0062FD1-A2E6-404A-ADD1-E02D4B6BAAF0}"/>
          </ac:spMkLst>
        </pc:spChg>
        <pc:spChg chg="add mod">
          <ac:chgData name="William Head" userId="f9e45a39-377f-44b7-9013-2d68b8f6a046" providerId="ADAL" clId="{5A93A053-5991-4E2A-962B-B28495E4A484}" dt="2022-12-27T14:50:25.441" v="13108" actId="1076"/>
          <ac:spMkLst>
            <pc:docMk/>
            <pc:sldMk cId="2426594295" sldId="304"/>
            <ac:spMk id="11" creationId="{18762F6A-154E-49A8-AB93-22ABA46B2344}"/>
          </ac:spMkLst>
        </pc:spChg>
        <pc:spChg chg="add mod">
          <ac:chgData name="William Head" userId="f9e45a39-377f-44b7-9013-2d68b8f6a046" providerId="ADAL" clId="{5A93A053-5991-4E2A-962B-B28495E4A484}" dt="2022-12-27T14:50:32.354" v="13110" actId="1076"/>
          <ac:spMkLst>
            <pc:docMk/>
            <pc:sldMk cId="2426594295" sldId="304"/>
            <ac:spMk id="12" creationId="{7D720E6A-EC5D-4718-A9AD-B115782C163B}"/>
          </ac:spMkLst>
        </pc:spChg>
        <pc:spChg chg="add mod">
          <ac:chgData name="William Head" userId="f9e45a39-377f-44b7-9013-2d68b8f6a046" providerId="ADAL" clId="{5A93A053-5991-4E2A-962B-B28495E4A484}" dt="2022-12-27T14:50:41.466" v="13112" actId="1076"/>
          <ac:spMkLst>
            <pc:docMk/>
            <pc:sldMk cId="2426594295" sldId="304"/>
            <ac:spMk id="13" creationId="{103C1999-02AE-4536-9BD0-C33F37DE716B}"/>
          </ac:spMkLst>
        </pc:spChg>
        <pc:spChg chg="add mod">
          <ac:chgData name="William Head" userId="f9e45a39-377f-44b7-9013-2d68b8f6a046" providerId="ADAL" clId="{5A93A053-5991-4E2A-962B-B28495E4A484}" dt="2022-12-27T14:57:52.279" v="13135" actId="208"/>
          <ac:spMkLst>
            <pc:docMk/>
            <pc:sldMk cId="2426594295" sldId="304"/>
            <ac:spMk id="14" creationId="{4C83B3C0-66DD-4338-8DFB-1A1BE4E27EF4}"/>
          </ac:spMkLst>
        </pc:spChg>
        <pc:spChg chg="add mod">
          <ac:chgData name="William Head" userId="f9e45a39-377f-44b7-9013-2d68b8f6a046" providerId="ADAL" clId="{5A93A053-5991-4E2A-962B-B28495E4A484}" dt="2022-12-27T15:02:32.326" v="13143" actId="208"/>
          <ac:spMkLst>
            <pc:docMk/>
            <pc:sldMk cId="2426594295" sldId="304"/>
            <ac:spMk id="15" creationId="{7ED7B736-5366-4353-9E79-9CE5F1CB7B3F}"/>
          </ac:spMkLst>
        </pc:spChg>
        <pc:spChg chg="add mod">
          <ac:chgData name="William Head" userId="f9e45a39-377f-44b7-9013-2d68b8f6a046" providerId="ADAL" clId="{5A93A053-5991-4E2A-962B-B28495E4A484}" dt="2022-12-27T15:03:03.957" v="13147" actId="1076"/>
          <ac:spMkLst>
            <pc:docMk/>
            <pc:sldMk cId="2426594295" sldId="304"/>
            <ac:spMk id="16" creationId="{744E47CB-CA3D-4483-A97F-50B657A62AB3}"/>
          </ac:spMkLst>
        </pc:spChg>
        <pc:picChg chg="mod">
          <ac:chgData name="William Head" userId="f9e45a39-377f-44b7-9013-2d68b8f6a046" providerId="ADAL" clId="{5A93A053-5991-4E2A-962B-B28495E4A484}" dt="2022-12-27T14:43:53.172" v="12878" actId="1038"/>
          <ac:picMkLst>
            <pc:docMk/>
            <pc:sldMk cId="2426594295" sldId="304"/>
            <ac:picMk id="6" creationId="{16130CBE-51FA-40D1-9A02-5A81BF75DBDD}"/>
          </ac:picMkLst>
        </pc:picChg>
        <pc:picChg chg="add del mod">
          <ac:chgData name="William Head" userId="f9e45a39-377f-44b7-9013-2d68b8f6a046" providerId="ADAL" clId="{5A93A053-5991-4E2A-962B-B28495E4A484}" dt="2022-12-27T14:41:25.553" v="12850" actId="478"/>
          <ac:picMkLst>
            <pc:docMk/>
            <pc:sldMk cId="2426594295" sldId="304"/>
            <ac:picMk id="7" creationId="{B999C230-542F-47B2-A981-88735E313A42}"/>
          </ac:picMkLst>
        </pc:picChg>
        <pc:picChg chg="mod">
          <ac:chgData name="William Head" userId="f9e45a39-377f-44b7-9013-2d68b8f6a046" providerId="ADAL" clId="{5A93A053-5991-4E2A-962B-B28495E4A484}" dt="2022-12-27T14:43:53.172" v="12878" actId="1038"/>
          <ac:picMkLst>
            <pc:docMk/>
            <pc:sldMk cId="2426594295" sldId="304"/>
            <ac:picMk id="8" creationId="{DA463E1B-01D3-41B0-91DA-00A5215047E7}"/>
          </ac:picMkLst>
        </pc:picChg>
        <pc:picChg chg="add mod">
          <ac:chgData name="William Head" userId="f9e45a39-377f-44b7-9013-2d68b8f6a046" providerId="ADAL" clId="{5A93A053-5991-4E2A-962B-B28495E4A484}" dt="2022-12-27T14:44:00.067" v="12879" actId="1076"/>
          <ac:picMkLst>
            <pc:docMk/>
            <pc:sldMk cId="2426594295" sldId="304"/>
            <ac:picMk id="9" creationId="{A4A5019B-DF97-4677-A25A-4E9C0FB2CD58}"/>
          </ac:picMkLst>
        </pc:picChg>
        <pc:cxnChg chg="add mod">
          <ac:chgData name="William Head" userId="f9e45a39-377f-44b7-9013-2d68b8f6a046" providerId="ADAL" clId="{5A93A053-5991-4E2A-962B-B28495E4A484}" dt="2022-12-27T15:05:45.883" v="13154" actId="208"/>
          <ac:cxnSpMkLst>
            <pc:docMk/>
            <pc:sldMk cId="2426594295" sldId="304"/>
            <ac:cxnSpMk id="18" creationId="{DF5ECD69-91C3-4E7F-BF48-B3FD82ADE65E}"/>
          </ac:cxnSpMkLst>
        </pc:cxnChg>
        <pc:cxnChg chg="add del mod">
          <ac:chgData name="William Head" userId="f9e45a39-377f-44b7-9013-2d68b8f6a046" providerId="ADAL" clId="{5A93A053-5991-4E2A-962B-B28495E4A484}" dt="2022-12-27T15:13:12.149" v="13171"/>
          <ac:cxnSpMkLst>
            <pc:docMk/>
            <pc:sldMk cId="2426594295" sldId="304"/>
            <ac:cxnSpMk id="19" creationId="{358CE484-0A5B-421C-8074-DA9506CAE451}"/>
          </ac:cxnSpMkLst>
        </pc:cxnChg>
      </pc:sldChg>
      <pc:sldChg chg="addSp delSp modSp add mod delAnim modAnim">
        <pc:chgData name="William Head" userId="f9e45a39-377f-44b7-9013-2d68b8f6a046" providerId="ADAL" clId="{5A93A053-5991-4E2A-962B-B28495E4A484}" dt="2022-12-27T16:53:36.463" v="13586"/>
        <pc:sldMkLst>
          <pc:docMk/>
          <pc:sldMk cId="3057905089" sldId="305"/>
        </pc:sldMkLst>
        <pc:spChg chg="mod">
          <ac:chgData name="William Head" userId="f9e45a39-377f-44b7-9013-2d68b8f6a046" providerId="ADAL" clId="{5A93A053-5991-4E2A-962B-B28495E4A484}" dt="2022-12-23T19:34:46.224" v="6916" actId="1076"/>
          <ac:spMkLst>
            <pc:docMk/>
            <pc:sldMk cId="3057905089" sldId="305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21:26:41.389" v="8664" actId="403"/>
          <ac:spMkLst>
            <pc:docMk/>
            <pc:sldMk cId="3057905089" sldId="305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19:22:19.352" v="6335" actId="1035"/>
          <ac:spMkLst>
            <pc:docMk/>
            <pc:sldMk cId="3057905089" sldId="305"/>
            <ac:spMk id="5" creationId="{0F02E429-8AAA-476F-A380-8B8E16F8DE52}"/>
          </ac:spMkLst>
        </pc:spChg>
        <pc:picChg chg="mod">
          <ac:chgData name="William Head" userId="f9e45a39-377f-44b7-9013-2d68b8f6a046" providerId="ADAL" clId="{5A93A053-5991-4E2A-962B-B28495E4A484}" dt="2022-12-23T19:22:19.352" v="6335" actId="1035"/>
          <ac:picMkLst>
            <pc:docMk/>
            <pc:sldMk cId="3057905089" sldId="305"/>
            <ac:picMk id="6" creationId="{16130CBE-51FA-40D1-9A02-5A81BF75DBDD}"/>
          </ac:picMkLst>
        </pc:picChg>
        <pc:picChg chg="del">
          <ac:chgData name="William Head" userId="f9e45a39-377f-44b7-9013-2d68b8f6a046" providerId="ADAL" clId="{5A93A053-5991-4E2A-962B-B28495E4A484}" dt="2022-12-23T19:21:47.718" v="6290" actId="478"/>
          <ac:picMkLst>
            <pc:docMk/>
            <pc:sldMk cId="3057905089" sldId="305"/>
            <ac:picMk id="7" creationId="{B999C230-542F-47B2-A981-88735E313A42}"/>
          </ac:picMkLst>
        </pc:picChg>
        <pc:picChg chg="mod">
          <ac:chgData name="William Head" userId="f9e45a39-377f-44b7-9013-2d68b8f6a046" providerId="ADAL" clId="{5A93A053-5991-4E2A-962B-B28495E4A484}" dt="2022-12-23T19:22:00.234" v="6291" actId="14826"/>
          <ac:picMkLst>
            <pc:docMk/>
            <pc:sldMk cId="3057905089" sldId="305"/>
            <ac:picMk id="8" creationId="{DA463E1B-01D3-41B0-91DA-00A5215047E7}"/>
          </ac:picMkLst>
        </pc:picChg>
        <pc:picChg chg="add mod">
          <ac:chgData name="William Head" userId="f9e45a39-377f-44b7-9013-2d68b8f6a046" providerId="ADAL" clId="{5A93A053-5991-4E2A-962B-B28495E4A484}" dt="2022-12-23T19:28:28.040" v="6687" actId="1076"/>
          <ac:picMkLst>
            <pc:docMk/>
            <pc:sldMk cId="3057905089" sldId="305"/>
            <ac:picMk id="9" creationId="{616833FF-4BFA-4627-A09F-0696FCF543D4}"/>
          </ac:picMkLst>
        </pc:picChg>
      </pc:sldChg>
      <pc:sldChg chg="addSp delSp modSp add mod ord addAnim delAnim modAnim">
        <pc:chgData name="William Head" userId="f9e45a39-377f-44b7-9013-2d68b8f6a046" providerId="ADAL" clId="{5A93A053-5991-4E2A-962B-B28495E4A484}" dt="2022-12-27T16:55:03.346" v="13587"/>
        <pc:sldMkLst>
          <pc:docMk/>
          <pc:sldMk cId="3912105816" sldId="306"/>
        </pc:sldMkLst>
        <pc:spChg chg="mod">
          <ac:chgData name="William Head" userId="f9e45a39-377f-44b7-9013-2d68b8f6a046" providerId="ADAL" clId="{5A93A053-5991-4E2A-962B-B28495E4A484}" dt="2022-12-23T19:44:49.168" v="7015" actId="20577"/>
          <ac:spMkLst>
            <pc:docMk/>
            <pc:sldMk cId="3912105816" sldId="306"/>
            <ac:spMk id="2" creationId="{00000000-0000-0000-0000-000000000000}"/>
          </ac:spMkLst>
        </pc:spChg>
        <pc:spChg chg="del mod">
          <ac:chgData name="William Head" userId="f9e45a39-377f-44b7-9013-2d68b8f6a046" providerId="ADAL" clId="{5A93A053-5991-4E2A-962B-B28495E4A484}" dt="2022-12-23T19:47:07.351" v="7243" actId="21"/>
          <ac:spMkLst>
            <pc:docMk/>
            <pc:sldMk cId="3912105816" sldId="306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23T19:43:45.153" v="6998" actId="688"/>
          <ac:spMkLst>
            <pc:docMk/>
            <pc:sldMk cId="3912105816" sldId="306"/>
            <ac:spMk id="5" creationId="{0F02E429-8AAA-476F-A380-8B8E16F8DE52}"/>
          </ac:spMkLst>
        </pc:spChg>
        <pc:spChg chg="add mod">
          <ac:chgData name="William Head" userId="f9e45a39-377f-44b7-9013-2d68b8f6a046" providerId="ADAL" clId="{5A93A053-5991-4E2A-962B-B28495E4A484}" dt="2022-12-23T21:28:16.129" v="8678" actId="207"/>
          <ac:spMkLst>
            <pc:docMk/>
            <pc:sldMk cId="3912105816" sldId="306"/>
            <ac:spMk id="9" creationId="{57DE7913-2F2A-481E-98C0-D86F05BA0369}"/>
          </ac:spMkLst>
        </pc:spChg>
        <pc:spChg chg="add del mod">
          <ac:chgData name="William Head" userId="f9e45a39-377f-44b7-9013-2d68b8f6a046" providerId="ADAL" clId="{5A93A053-5991-4E2A-962B-B28495E4A484}" dt="2022-12-23T19:47:13.169" v="7244" actId="21"/>
          <ac:spMkLst>
            <pc:docMk/>
            <pc:sldMk cId="3912105816" sldId="306"/>
            <ac:spMk id="10" creationId="{53ADE9FA-F47D-4B0D-871F-28847ED107E4}"/>
          </ac:spMkLst>
        </pc:spChg>
        <pc:picChg chg="mod">
          <ac:chgData name="William Head" userId="f9e45a39-377f-44b7-9013-2d68b8f6a046" providerId="ADAL" clId="{5A93A053-5991-4E2A-962B-B28495E4A484}" dt="2022-12-23T20:14:42.081" v="7254" actId="688"/>
          <ac:picMkLst>
            <pc:docMk/>
            <pc:sldMk cId="3912105816" sldId="306"/>
            <ac:picMk id="6" creationId="{16130CBE-51FA-40D1-9A02-5A81BF75DBDD}"/>
          </ac:picMkLst>
        </pc:picChg>
        <pc:picChg chg="del">
          <ac:chgData name="William Head" userId="f9e45a39-377f-44b7-9013-2d68b8f6a046" providerId="ADAL" clId="{5A93A053-5991-4E2A-962B-B28495E4A484}" dt="2022-12-23T19:43:00.124" v="6942" actId="478"/>
          <ac:picMkLst>
            <pc:docMk/>
            <pc:sldMk cId="3912105816" sldId="306"/>
            <ac:picMk id="7" creationId="{B999C230-542F-47B2-A981-88735E313A42}"/>
          </ac:picMkLst>
        </pc:picChg>
        <pc:picChg chg="mod">
          <ac:chgData name="William Head" userId="f9e45a39-377f-44b7-9013-2d68b8f6a046" providerId="ADAL" clId="{5A93A053-5991-4E2A-962B-B28495E4A484}" dt="2022-12-23T20:14:29.731" v="7251" actId="1076"/>
          <ac:picMkLst>
            <pc:docMk/>
            <pc:sldMk cId="3912105816" sldId="306"/>
            <ac:picMk id="8" creationId="{DA463E1B-01D3-41B0-91DA-00A5215047E7}"/>
          </ac:picMkLst>
        </pc:picChg>
        <pc:picChg chg="add del mod">
          <ac:chgData name="William Head" userId="f9e45a39-377f-44b7-9013-2d68b8f6a046" providerId="ADAL" clId="{5A93A053-5991-4E2A-962B-B28495E4A484}" dt="2022-12-23T20:21:17.276" v="7308" actId="478"/>
          <ac:picMkLst>
            <pc:docMk/>
            <pc:sldMk cId="3912105816" sldId="306"/>
            <ac:picMk id="12" creationId="{24495158-2919-482B-B252-D67561792145}"/>
          </ac:picMkLst>
        </pc:picChg>
      </pc:sldChg>
      <pc:sldChg chg="addSp delSp modSp add mod modAnim">
        <pc:chgData name="William Head" userId="f9e45a39-377f-44b7-9013-2d68b8f6a046" providerId="ADAL" clId="{5A93A053-5991-4E2A-962B-B28495E4A484}" dt="2022-12-27T15:28:50.983" v="13453"/>
        <pc:sldMkLst>
          <pc:docMk/>
          <pc:sldMk cId="3561491385" sldId="307"/>
        </pc:sldMkLst>
        <pc:spChg chg="mod">
          <ac:chgData name="William Head" userId="f9e45a39-377f-44b7-9013-2d68b8f6a046" providerId="ADAL" clId="{5A93A053-5991-4E2A-962B-B28495E4A484}" dt="2022-12-23T20:39:55.437" v="7629" actId="20577"/>
          <ac:spMkLst>
            <pc:docMk/>
            <pc:sldMk cId="3561491385" sldId="307"/>
            <ac:spMk id="2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23T20:29:02.897" v="7542" actId="931"/>
          <ac:spMkLst>
            <pc:docMk/>
            <pc:sldMk cId="3561491385" sldId="307"/>
            <ac:spMk id="4" creationId="{A86E3EA2-0562-4F4C-9DCD-54BDFDF3DA49}"/>
          </ac:spMkLst>
        </pc:spChg>
        <pc:spChg chg="mod ord">
          <ac:chgData name="William Head" userId="f9e45a39-377f-44b7-9013-2d68b8f6a046" providerId="ADAL" clId="{5A93A053-5991-4E2A-962B-B28495E4A484}" dt="2022-12-23T20:33:10.082" v="7589" actId="1037"/>
          <ac:spMkLst>
            <pc:docMk/>
            <pc:sldMk cId="3561491385" sldId="307"/>
            <ac:spMk id="5" creationId="{0F02E429-8AAA-476F-A380-8B8E16F8DE52}"/>
          </ac:spMkLst>
        </pc:spChg>
        <pc:spChg chg="mod">
          <ac:chgData name="William Head" userId="f9e45a39-377f-44b7-9013-2d68b8f6a046" providerId="ADAL" clId="{5A93A053-5991-4E2A-962B-B28495E4A484}" dt="2022-12-23T20:45:14.432" v="7761" actId="20577"/>
          <ac:spMkLst>
            <pc:docMk/>
            <pc:sldMk cId="3561491385" sldId="307"/>
            <ac:spMk id="9" creationId="{57DE7913-2F2A-481E-98C0-D86F05BA0369}"/>
          </ac:spMkLst>
        </pc:spChg>
        <pc:spChg chg="add del mod">
          <ac:chgData name="William Head" userId="f9e45a39-377f-44b7-9013-2d68b8f6a046" providerId="ADAL" clId="{5A93A053-5991-4E2A-962B-B28495E4A484}" dt="2022-12-23T20:44:44.802" v="7751" actId="478"/>
          <ac:spMkLst>
            <pc:docMk/>
            <pc:sldMk cId="3561491385" sldId="307"/>
            <ac:spMk id="11" creationId="{C8EA35CF-7763-45F9-9B5E-98DE0306F031}"/>
          </ac:spMkLst>
        </pc:spChg>
        <pc:spChg chg="add del mod">
          <ac:chgData name="William Head" userId="f9e45a39-377f-44b7-9013-2d68b8f6a046" providerId="ADAL" clId="{5A93A053-5991-4E2A-962B-B28495E4A484}" dt="2022-12-23T20:47:06.383" v="7767" actId="11529"/>
          <ac:spMkLst>
            <pc:docMk/>
            <pc:sldMk cId="3561491385" sldId="307"/>
            <ac:spMk id="13" creationId="{B13E5C04-6510-4FD0-951B-DFC9F5B19AC2}"/>
          </ac:spMkLst>
        </pc:spChg>
        <pc:spChg chg="add del">
          <ac:chgData name="William Head" userId="f9e45a39-377f-44b7-9013-2d68b8f6a046" providerId="ADAL" clId="{5A93A053-5991-4E2A-962B-B28495E4A484}" dt="2022-12-23T20:52:43.631" v="7769" actId="478"/>
          <ac:spMkLst>
            <pc:docMk/>
            <pc:sldMk cId="3561491385" sldId="307"/>
            <ac:spMk id="14" creationId="{3B9A93FA-E60D-4336-917D-B6DD0CD6CBE7}"/>
          </ac:spMkLst>
        </pc:spChg>
        <pc:spChg chg="add mod">
          <ac:chgData name="William Head" userId="f9e45a39-377f-44b7-9013-2d68b8f6a046" providerId="ADAL" clId="{5A93A053-5991-4E2A-962B-B28495E4A484}" dt="2022-12-23T20:53:25.331" v="7772" actId="1582"/>
          <ac:spMkLst>
            <pc:docMk/>
            <pc:sldMk cId="3561491385" sldId="307"/>
            <ac:spMk id="15" creationId="{7BD26025-7FFA-4320-A7E1-C443A934F53E}"/>
          </ac:spMkLst>
        </pc:spChg>
        <pc:picChg chg="mod ord">
          <ac:chgData name="William Head" userId="f9e45a39-377f-44b7-9013-2d68b8f6a046" providerId="ADAL" clId="{5A93A053-5991-4E2A-962B-B28495E4A484}" dt="2022-12-23T20:38:34.772" v="7606" actId="166"/>
          <ac:picMkLst>
            <pc:docMk/>
            <pc:sldMk cId="3561491385" sldId="307"/>
            <ac:picMk id="6" creationId="{16130CBE-51FA-40D1-9A02-5A81BF75DBDD}"/>
          </ac:picMkLst>
        </pc:picChg>
        <pc:picChg chg="del">
          <ac:chgData name="William Head" userId="f9e45a39-377f-44b7-9013-2d68b8f6a046" providerId="ADAL" clId="{5A93A053-5991-4E2A-962B-B28495E4A484}" dt="2022-12-23T20:26:30.292" v="7541" actId="478"/>
          <ac:picMkLst>
            <pc:docMk/>
            <pc:sldMk cId="3561491385" sldId="307"/>
            <ac:picMk id="8" creationId="{DA463E1B-01D3-41B0-91DA-00A5215047E7}"/>
          </ac:picMkLst>
        </pc:picChg>
        <pc:picChg chg="add mod">
          <ac:chgData name="William Head" userId="f9e45a39-377f-44b7-9013-2d68b8f6a046" providerId="ADAL" clId="{5A93A053-5991-4E2A-962B-B28495E4A484}" dt="2022-12-23T20:42:24.922" v="7747" actId="1035"/>
          <ac:picMkLst>
            <pc:docMk/>
            <pc:sldMk cId="3561491385" sldId="307"/>
            <ac:picMk id="10" creationId="{047D9934-880A-4205-BCB1-093C57E8AF20}"/>
          </ac:picMkLst>
        </pc:picChg>
        <pc:picChg chg="mod">
          <ac:chgData name="William Head" userId="f9e45a39-377f-44b7-9013-2d68b8f6a046" providerId="ADAL" clId="{5A93A053-5991-4E2A-962B-B28495E4A484}" dt="2022-12-23T20:33:02.686" v="7578" actId="1035"/>
          <ac:picMkLst>
            <pc:docMk/>
            <pc:sldMk cId="3561491385" sldId="307"/>
            <ac:picMk id="12" creationId="{24495158-2919-482B-B252-D67561792145}"/>
          </ac:picMkLst>
        </pc:picChg>
      </pc:sldChg>
      <pc:sldChg chg="addSp delSp modSp new mod modClrScheme chgLayout">
        <pc:chgData name="William Head" userId="f9e45a39-377f-44b7-9013-2d68b8f6a046" providerId="ADAL" clId="{5A93A053-5991-4E2A-962B-B28495E4A484}" dt="2022-12-24T00:31:55.659" v="11880" actId="1036"/>
        <pc:sldMkLst>
          <pc:docMk/>
          <pc:sldMk cId="2429707435" sldId="308"/>
        </pc:sldMkLst>
        <pc:spChg chg="del">
          <ac:chgData name="William Head" userId="f9e45a39-377f-44b7-9013-2d68b8f6a046" providerId="ADAL" clId="{5A93A053-5991-4E2A-962B-B28495E4A484}" dt="2022-12-23T20:58:13.916" v="7776" actId="700"/>
          <ac:spMkLst>
            <pc:docMk/>
            <pc:sldMk cId="2429707435" sldId="308"/>
            <ac:spMk id="2" creationId="{8DCDF07E-EC0A-4723-B7B0-719B3140A608}"/>
          </ac:spMkLst>
        </pc:spChg>
        <pc:spChg chg="del">
          <ac:chgData name="William Head" userId="f9e45a39-377f-44b7-9013-2d68b8f6a046" providerId="ADAL" clId="{5A93A053-5991-4E2A-962B-B28495E4A484}" dt="2022-12-23T20:58:13.916" v="7776" actId="700"/>
          <ac:spMkLst>
            <pc:docMk/>
            <pc:sldMk cId="2429707435" sldId="308"/>
            <ac:spMk id="3" creationId="{56110FE6-9364-4DC1-91DE-D6538FE3B8F8}"/>
          </ac:spMkLst>
        </pc:spChg>
        <pc:spChg chg="del">
          <ac:chgData name="William Head" userId="f9e45a39-377f-44b7-9013-2d68b8f6a046" providerId="ADAL" clId="{5A93A053-5991-4E2A-962B-B28495E4A484}" dt="2022-12-23T20:58:13.916" v="7776" actId="700"/>
          <ac:spMkLst>
            <pc:docMk/>
            <pc:sldMk cId="2429707435" sldId="308"/>
            <ac:spMk id="4" creationId="{5B1DFCAC-746B-4296-938C-8F1BFF96FA25}"/>
          </ac:spMkLst>
        </pc:spChg>
        <pc:spChg chg="add mod">
          <ac:chgData name="William Head" userId="f9e45a39-377f-44b7-9013-2d68b8f6a046" providerId="ADAL" clId="{5A93A053-5991-4E2A-962B-B28495E4A484}" dt="2022-12-24T00:31:55.659" v="11880" actId="1036"/>
          <ac:spMkLst>
            <pc:docMk/>
            <pc:sldMk cId="2429707435" sldId="308"/>
            <ac:spMk id="5" creationId="{0C94965E-0F43-4E91-B207-042C6B068CC7}"/>
          </ac:spMkLst>
        </pc:spChg>
        <pc:spChg chg="add mod">
          <ac:chgData name="William Head" userId="f9e45a39-377f-44b7-9013-2d68b8f6a046" providerId="ADAL" clId="{5A93A053-5991-4E2A-962B-B28495E4A484}" dt="2022-12-24T00:31:55.659" v="11880" actId="1036"/>
          <ac:spMkLst>
            <pc:docMk/>
            <pc:sldMk cId="2429707435" sldId="308"/>
            <ac:spMk id="8" creationId="{3DDD6373-496A-4AE8-A888-D49C85EDEFDB}"/>
          </ac:spMkLst>
        </pc:spChg>
        <pc:spChg chg="add mod">
          <ac:chgData name="William Head" userId="f9e45a39-377f-44b7-9013-2d68b8f6a046" providerId="ADAL" clId="{5A93A053-5991-4E2A-962B-B28495E4A484}" dt="2022-12-24T00:25:46.986" v="11864" actId="20577"/>
          <ac:spMkLst>
            <pc:docMk/>
            <pc:sldMk cId="2429707435" sldId="308"/>
            <ac:spMk id="9" creationId="{4F66A0D1-75ED-467D-B728-EEECF3A0DBD5}"/>
          </ac:spMkLst>
        </pc:spChg>
        <pc:spChg chg="add del mod ord">
          <ac:chgData name="William Head" userId="f9e45a39-377f-44b7-9013-2d68b8f6a046" providerId="ADAL" clId="{5A93A053-5991-4E2A-962B-B28495E4A484}" dt="2022-12-24T00:31:41.932" v="11870" actId="21"/>
          <ac:spMkLst>
            <pc:docMk/>
            <pc:sldMk cId="2429707435" sldId="308"/>
            <ac:spMk id="10" creationId="{066C502A-031D-4E7F-9007-7C068BA86867}"/>
          </ac:spMkLst>
        </pc:spChg>
        <pc:spChg chg="add del mod ord">
          <ac:chgData name="William Head" userId="f9e45a39-377f-44b7-9013-2d68b8f6a046" providerId="ADAL" clId="{5A93A053-5991-4E2A-962B-B28495E4A484}" dt="2022-12-24T00:31:34.120" v="11868" actId="21"/>
          <ac:spMkLst>
            <pc:docMk/>
            <pc:sldMk cId="2429707435" sldId="308"/>
            <ac:spMk id="11" creationId="{A166E403-2E2E-4E09-AC26-BBC0FED82A8B}"/>
          </ac:spMkLst>
        </pc:spChg>
        <pc:picChg chg="add mod">
          <ac:chgData name="William Head" userId="f9e45a39-377f-44b7-9013-2d68b8f6a046" providerId="ADAL" clId="{5A93A053-5991-4E2A-962B-B28495E4A484}" dt="2022-12-24T00:20:28.627" v="11656" actId="14100"/>
          <ac:picMkLst>
            <pc:docMk/>
            <pc:sldMk cId="2429707435" sldId="308"/>
            <ac:picMk id="6" creationId="{50C3481C-4FDB-46F3-AA32-D30A89B739FE}"/>
          </ac:picMkLst>
        </pc:picChg>
        <pc:picChg chg="add mod">
          <ac:chgData name="William Head" userId="f9e45a39-377f-44b7-9013-2d68b8f6a046" providerId="ADAL" clId="{5A93A053-5991-4E2A-962B-B28495E4A484}" dt="2022-12-24T00:20:28.627" v="11656" actId="14100"/>
          <ac:picMkLst>
            <pc:docMk/>
            <pc:sldMk cId="2429707435" sldId="308"/>
            <ac:picMk id="7" creationId="{A852F14E-12F4-416B-98FB-BFB35227903A}"/>
          </ac:picMkLst>
        </pc:picChg>
      </pc:sldChg>
      <pc:sldChg chg="new del">
        <pc:chgData name="William Head" userId="f9e45a39-377f-44b7-9013-2d68b8f6a046" providerId="ADAL" clId="{5A93A053-5991-4E2A-962B-B28495E4A484}" dt="2022-12-23T21:13:07.535" v="8036" actId="2696"/>
        <pc:sldMkLst>
          <pc:docMk/>
          <pc:sldMk cId="720401523" sldId="309"/>
        </pc:sldMkLst>
      </pc:sldChg>
      <pc:sldChg chg="addSp modSp add mod ord modAnim modNotesTx">
        <pc:chgData name="William Head" userId="f9e45a39-377f-44b7-9013-2d68b8f6a046" providerId="ADAL" clId="{5A93A053-5991-4E2A-962B-B28495E4A484}" dt="2022-12-27T19:36:13.714" v="18806" actId="20577"/>
        <pc:sldMkLst>
          <pc:docMk/>
          <pc:sldMk cId="3856813409" sldId="309"/>
        </pc:sldMkLst>
        <pc:spChg chg="mod">
          <ac:chgData name="William Head" userId="f9e45a39-377f-44b7-9013-2d68b8f6a046" providerId="ADAL" clId="{5A93A053-5991-4E2A-962B-B28495E4A484}" dt="2022-12-24T03:00:09.621" v="12149" actId="1035"/>
          <ac:spMkLst>
            <pc:docMk/>
            <pc:sldMk cId="3856813409" sldId="309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7T16:09:04.495" v="13481" actId="1582"/>
          <ac:spMkLst>
            <pc:docMk/>
            <pc:sldMk cId="3856813409" sldId="309"/>
            <ac:spMk id="3" creationId="{AF8AD50A-3864-4B80-A92E-4088DA6A02CB}"/>
          </ac:spMkLst>
        </pc:spChg>
        <pc:spChg chg="mod">
          <ac:chgData name="William Head" userId="f9e45a39-377f-44b7-9013-2d68b8f6a046" providerId="ADAL" clId="{5A93A053-5991-4E2A-962B-B28495E4A484}" dt="2022-12-27T19:36:13.714" v="18806" actId="20577"/>
          <ac:spMkLst>
            <pc:docMk/>
            <pc:sldMk cId="3856813409" sldId="309"/>
            <ac:spMk id="4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3T21:57:22.014" v="9160" actId="571"/>
          <ac:spMkLst>
            <pc:docMk/>
            <pc:sldMk cId="3856813409" sldId="309"/>
            <ac:spMk id="7" creationId="{1712C141-926E-430B-BCBD-1A2701CD81AB}"/>
          </ac:spMkLst>
        </pc:spChg>
        <pc:spChg chg="add mod">
          <ac:chgData name="William Head" userId="f9e45a39-377f-44b7-9013-2d68b8f6a046" providerId="ADAL" clId="{5A93A053-5991-4E2A-962B-B28495E4A484}" dt="2022-12-27T16:09:04.495" v="13481" actId="1582"/>
          <ac:spMkLst>
            <pc:docMk/>
            <pc:sldMk cId="3856813409" sldId="309"/>
            <ac:spMk id="9" creationId="{4A984E75-7C27-4476-9421-EC53FCC56726}"/>
          </ac:spMkLst>
        </pc:spChg>
        <pc:spChg chg="add mod">
          <ac:chgData name="William Head" userId="f9e45a39-377f-44b7-9013-2d68b8f6a046" providerId="ADAL" clId="{5A93A053-5991-4E2A-962B-B28495E4A484}" dt="2022-12-27T16:09:04.495" v="13481" actId="1582"/>
          <ac:spMkLst>
            <pc:docMk/>
            <pc:sldMk cId="3856813409" sldId="309"/>
            <ac:spMk id="10" creationId="{18B3DEA2-407B-43A3-86A6-7C321FE265A2}"/>
          </ac:spMkLst>
        </pc:spChg>
        <pc:spChg chg="add mod">
          <ac:chgData name="William Head" userId="f9e45a39-377f-44b7-9013-2d68b8f6a046" providerId="ADAL" clId="{5A93A053-5991-4E2A-962B-B28495E4A484}" dt="2022-12-27T16:09:04.495" v="13481" actId="1582"/>
          <ac:spMkLst>
            <pc:docMk/>
            <pc:sldMk cId="3856813409" sldId="309"/>
            <ac:spMk id="11" creationId="{4EB1BBB8-7124-4F07-B892-9881E931FEFC}"/>
          </ac:spMkLst>
        </pc:spChg>
        <pc:picChg chg="add mod">
          <ac:chgData name="William Head" userId="f9e45a39-377f-44b7-9013-2d68b8f6a046" providerId="ADAL" clId="{5A93A053-5991-4E2A-962B-B28495E4A484}" dt="2022-12-23T21:57:22.014" v="9160" actId="571"/>
          <ac:picMkLst>
            <pc:docMk/>
            <pc:sldMk cId="3856813409" sldId="309"/>
            <ac:picMk id="6" creationId="{C855ED26-486F-46DD-B32B-9AAEA106CAA0}"/>
          </ac:picMkLst>
        </pc:picChg>
        <pc:picChg chg="mod">
          <ac:chgData name="William Head" userId="f9e45a39-377f-44b7-9013-2d68b8f6a046" providerId="ADAL" clId="{5A93A053-5991-4E2A-962B-B28495E4A484}" dt="2022-12-23T21:23:42.978" v="8628" actId="14100"/>
          <ac:picMkLst>
            <pc:docMk/>
            <pc:sldMk cId="3856813409" sldId="309"/>
            <ac:picMk id="8" creationId="{DA463E1B-01D3-41B0-91DA-00A5215047E7}"/>
          </ac:picMkLst>
        </pc:picChg>
      </pc:sldChg>
      <pc:sldChg chg="addSp delSp modSp add mod delAnim modAnim modNotesTx">
        <pc:chgData name="William Head" userId="f9e45a39-377f-44b7-9013-2d68b8f6a046" providerId="ADAL" clId="{5A93A053-5991-4E2A-962B-B28495E4A484}" dt="2022-12-27T18:18:33.101" v="15157" actId="20577"/>
        <pc:sldMkLst>
          <pc:docMk/>
          <pc:sldMk cId="3163093469" sldId="310"/>
        </pc:sldMkLst>
        <pc:spChg chg="mod">
          <ac:chgData name="William Head" userId="f9e45a39-377f-44b7-9013-2d68b8f6a046" providerId="ADAL" clId="{5A93A053-5991-4E2A-962B-B28495E4A484}" dt="2022-12-23T21:31:06.850" v="8714" actId="20577"/>
          <ac:spMkLst>
            <pc:docMk/>
            <pc:sldMk cId="3163093469" sldId="310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3T21:44:13.048" v="9117" actId="1582"/>
          <ac:spMkLst>
            <pc:docMk/>
            <pc:sldMk cId="3163093469" sldId="310"/>
            <ac:spMk id="3" creationId="{C7DA4DC3-2B92-4397-B483-D950771489EE}"/>
          </ac:spMkLst>
        </pc:spChg>
        <pc:spChg chg="mod">
          <ac:chgData name="William Head" userId="f9e45a39-377f-44b7-9013-2d68b8f6a046" providerId="ADAL" clId="{5A93A053-5991-4E2A-962B-B28495E4A484}" dt="2022-12-23T21:38:57.275" v="9105" actId="33524"/>
          <ac:spMkLst>
            <pc:docMk/>
            <pc:sldMk cId="3163093469" sldId="310"/>
            <ac:spMk id="4" creationId="{00000000-0000-0000-0000-000000000000}"/>
          </ac:spMkLst>
        </pc:spChg>
        <pc:spChg chg="add del mod">
          <ac:chgData name="William Head" userId="f9e45a39-377f-44b7-9013-2d68b8f6a046" providerId="ADAL" clId="{5A93A053-5991-4E2A-962B-B28495E4A484}" dt="2022-12-23T21:48:23.163" v="9132" actId="478"/>
          <ac:spMkLst>
            <pc:docMk/>
            <pc:sldMk cId="3163093469" sldId="310"/>
            <ac:spMk id="5" creationId="{45ADAC7F-2CF7-4898-8F46-4DDB69718C4A}"/>
          </ac:spMkLst>
        </pc:spChg>
        <pc:spChg chg="add mod">
          <ac:chgData name="William Head" userId="f9e45a39-377f-44b7-9013-2d68b8f6a046" providerId="ADAL" clId="{5A93A053-5991-4E2A-962B-B28495E4A484}" dt="2022-12-23T21:49:40.965" v="9140" actId="14100"/>
          <ac:spMkLst>
            <pc:docMk/>
            <pc:sldMk cId="3163093469" sldId="310"/>
            <ac:spMk id="7" creationId="{6CCA0370-4F2C-47E2-9254-AC4FC58E4919}"/>
          </ac:spMkLst>
        </pc:spChg>
        <pc:spChg chg="del">
          <ac:chgData name="William Head" userId="f9e45a39-377f-44b7-9013-2d68b8f6a046" providerId="ADAL" clId="{5A93A053-5991-4E2A-962B-B28495E4A484}" dt="2022-12-23T21:30:04.113" v="8683" actId="478"/>
          <ac:spMkLst>
            <pc:docMk/>
            <pc:sldMk cId="3163093469" sldId="310"/>
            <ac:spMk id="8" creationId="{0CD9E3EF-529E-4453-A9A8-977F4B366A92}"/>
          </ac:spMkLst>
        </pc:spChg>
        <pc:spChg chg="add mod">
          <ac:chgData name="William Head" userId="f9e45a39-377f-44b7-9013-2d68b8f6a046" providerId="ADAL" clId="{5A93A053-5991-4E2A-962B-B28495E4A484}" dt="2022-12-23T21:50:26.384" v="9144" actId="1582"/>
          <ac:spMkLst>
            <pc:docMk/>
            <pc:sldMk cId="3163093469" sldId="310"/>
            <ac:spMk id="9" creationId="{977D97B9-8AD1-4618-B17B-347759F390AE}"/>
          </ac:spMkLst>
        </pc:spChg>
        <pc:spChg chg="del mod">
          <ac:chgData name="William Head" userId="f9e45a39-377f-44b7-9013-2d68b8f6a046" providerId="ADAL" clId="{5A93A053-5991-4E2A-962B-B28495E4A484}" dt="2022-12-23T21:29:54.566" v="8681" actId="478"/>
          <ac:spMkLst>
            <pc:docMk/>
            <pc:sldMk cId="3163093469" sldId="310"/>
            <ac:spMk id="15" creationId="{53076993-EF86-441A-9313-33341E2D855A}"/>
          </ac:spMkLst>
        </pc:spChg>
        <pc:spChg chg="del">
          <ac:chgData name="William Head" userId="f9e45a39-377f-44b7-9013-2d68b8f6a046" providerId="ADAL" clId="{5A93A053-5991-4E2A-962B-B28495E4A484}" dt="2022-12-23T21:29:56.848" v="8682" actId="478"/>
          <ac:spMkLst>
            <pc:docMk/>
            <pc:sldMk cId="3163093469" sldId="310"/>
            <ac:spMk id="16" creationId="{860F82A0-7DD1-4999-A565-73C7972D35A9}"/>
          </ac:spMkLst>
        </pc:spChg>
        <pc:picChg chg="del">
          <ac:chgData name="William Head" userId="f9e45a39-377f-44b7-9013-2d68b8f6a046" providerId="ADAL" clId="{5A93A053-5991-4E2A-962B-B28495E4A484}" dt="2022-12-23T21:37:44.241" v="9101" actId="478"/>
          <ac:picMkLst>
            <pc:docMk/>
            <pc:sldMk cId="3163093469" sldId="310"/>
            <ac:picMk id="19" creationId="{2739759B-CAFC-43F1-9647-806F4010A387}"/>
          </ac:picMkLst>
        </pc:picChg>
        <pc:picChg chg="del">
          <ac:chgData name="William Head" userId="f9e45a39-377f-44b7-9013-2d68b8f6a046" providerId="ADAL" clId="{5A93A053-5991-4E2A-962B-B28495E4A484}" dt="2022-12-23T21:37:46.291" v="9102" actId="478"/>
          <ac:picMkLst>
            <pc:docMk/>
            <pc:sldMk cId="3163093469" sldId="310"/>
            <ac:picMk id="20" creationId="{56D783F0-DDE2-4BD7-8F3F-3E827CF37F8E}"/>
          </ac:picMkLst>
        </pc:picChg>
        <pc:picChg chg="mod">
          <ac:chgData name="William Head" userId="f9e45a39-377f-44b7-9013-2d68b8f6a046" providerId="ADAL" clId="{5A93A053-5991-4E2A-962B-B28495E4A484}" dt="2022-12-23T21:44:45.918" v="9121" actId="1076"/>
          <ac:picMkLst>
            <pc:docMk/>
            <pc:sldMk cId="3163093469" sldId="310"/>
            <ac:picMk id="21" creationId="{C8B8129D-74D3-45FF-9662-ACB154FE91BA}"/>
          </ac:picMkLst>
        </pc:picChg>
      </pc:sldChg>
      <pc:sldChg chg="addSp delSp modSp new mod modTransition modAnim modNotesTx">
        <pc:chgData name="William Head" userId="f9e45a39-377f-44b7-9013-2d68b8f6a046" providerId="ADAL" clId="{5A93A053-5991-4E2A-962B-B28495E4A484}" dt="2022-12-27T19:02:05.062" v="17815" actId="20577"/>
        <pc:sldMkLst>
          <pc:docMk/>
          <pc:sldMk cId="3777803378" sldId="311"/>
        </pc:sldMkLst>
        <pc:spChg chg="mod">
          <ac:chgData name="William Head" userId="f9e45a39-377f-44b7-9013-2d68b8f6a046" providerId="ADAL" clId="{5A93A053-5991-4E2A-962B-B28495E4A484}" dt="2022-12-24T00:18:10.986" v="11634" actId="14100"/>
          <ac:spMkLst>
            <pc:docMk/>
            <pc:sldMk cId="3777803378" sldId="311"/>
            <ac:spMk id="2" creationId="{D8D66B47-AD38-4421-B096-0E2E20378BCC}"/>
          </ac:spMkLst>
        </pc:spChg>
        <pc:spChg chg="del">
          <ac:chgData name="William Head" userId="f9e45a39-377f-44b7-9013-2d68b8f6a046" providerId="ADAL" clId="{5A93A053-5991-4E2A-962B-B28495E4A484}" dt="2022-12-23T23:19:28.789" v="10968" actId="931"/>
          <ac:spMkLst>
            <pc:docMk/>
            <pc:sldMk cId="3777803378" sldId="311"/>
            <ac:spMk id="3" creationId="{E5891D15-97EB-42D6-A340-B2937DD227F2}"/>
          </ac:spMkLst>
        </pc:spChg>
        <pc:spChg chg="mod">
          <ac:chgData name="William Head" userId="f9e45a39-377f-44b7-9013-2d68b8f6a046" providerId="ADAL" clId="{5A93A053-5991-4E2A-962B-B28495E4A484}" dt="2022-12-23T23:32:58.748" v="11439" actId="27636"/>
          <ac:spMkLst>
            <pc:docMk/>
            <pc:sldMk cId="3777803378" sldId="311"/>
            <ac:spMk id="4" creationId="{635326BF-8E21-49C9-834F-17A9BE7990F4}"/>
          </ac:spMkLst>
        </pc:spChg>
        <pc:spChg chg="add mod">
          <ac:chgData name="William Head" userId="f9e45a39-377f-44b7-9013-2d68b8f6a046" providerId="ADAL" clId="{5A93A053-5991-4E2A-962B-B28495E4A484}" dt="2022-12-23T23:29:27.005" v="11382" actId="14100"/>
          <ac:spMkLst>
            <pc:docMk/>
            <pc:sldMk cId="3777803378" sldId="311"/>
            <ac:spMk id="7" creationId="{EA9E796E-CBFE-4BF6-AF72-EBA1FB2CA7DE}"/>
          </ac:spMkLst>
        </pc:spChg>
        <pc:spChg chg="add mod">
          <ac:chgData name="William Head" userId="f9e45a39-377f-44b7-9013-2d68b8f6a046" providerId="ADAL" clId="{5A93A053-5991-4E2A-962B-B28495E4A484}" dt="2022-12-23T23:30:00.972" v="11385" actId="14100"/>
          <ac:spMkLst>
            <pc:docMk/>
            <pc:sldMk cId="3777803378" sldId="311"/>
            <ac:spMk id="8" creationId="{ABF33450-DD10-4ECF-BC39-4897B996E181}"/>
          </ac:spMkLst>
        </pc:spChg>
        <pc:spChg chg="add mod">
          <ac:chgData name="William Head" userId="f9e45a39-377f-44b7-9013-2d68b8f6a046" providerId="ADAL" clId="{5A93A053-5991-4E2A-962B-B28495E4A484}" dt="2022-12-23T23:30:12.675" v="11388" actId="14100"/>
          <ac:spMkLst>
            <pc:docMk/>
            <pc:sldMk cId="3777803378" sldId="311"/>
            <ac:spMk id="9" creationId="{AFAFBF52-4671-4F6D-9BCC-2E40E58913CA}"/>
          </ac:spMkLst>
        </pc:spChg>
        <pc:spChg chg="add del">
          <ac:chgData name="William Head" userId="f9e45a39-377f-44b7-9013-2d68b8f6a046" providerId="ADAL" clId="{5A93A053-5991-4E2A-962B-B28495E4A484}" dt="2022-12-23T23:33:33.409" v="11441" actId="478"/>
          <ac:spMkLst>
            <pc:docMk/>
            <pc:sldMk cId="3777803378" sldId="311"/>
            <ac:spMk id="10" creationId="{4C15B058-87F4-4565-B278-9B3A72B304FF}"/>
          </ac:spMkLst>
        </pc:spChg>
        <pc:spChg chg="add mod">
          <ac:chgData name="William Head" userId="f9e45a39-377f-44b7-9013-2d68b8f6a046" providerId="ADAL" clId="{5A93A053-5991-4E2A-962B-B28495E4A484}" dt="2022-12-23T23:35:57.580" v="11447" actId="207"/>
          <ac:spMkLst>
            <pc:docMk/>
            <pc:sldMk cId="3777803378" sldId="311"/>
            <ac:spMk id="11" creationId="{145E0466-8A54-48AC-A93D-51C3944261EC}"/>
          </ac:spMkLst>
        </pc:spChg>
        <pc:spChg chg="add mod">
          <ac:chgData name="William Head" userId="f9e45a39-377f-44b7-9013-2d68b8f6a046" providerId="ADAL" clId="{5A93A053-5991-4E2A-962B-B28495E4A484}" dt="2022-12-23T23:37:36.444" v="11454" actId="14100"/>
          <ac:spMkLst>
            <pc:docMk/>
            <pc:sldMk cId="3777803378" sldId="311"/>
            <ac:spMk id="12" creationId="{C436072E-6658-4BAE-811F-682537B7A5A2}"/>
          </ac:spMkLst>
        </pc:spChg>
        <pc:spChg chg="add mod">
          <ac:chgData name="William Head" userId="f9e45a39-377f-44b7-9013-2d68b8f6a046" providerId="ADAL" clId="{5A93A053-5991-4E2A-962B-B28495E4A484}" dt="2022-12-24T02:57:54.641" v="12139" actId="1037"/>
          <ac:spMkLst>
            <pc:docMk/>
            <pc:sldMk cId="3777803378" sldId="311"/>
            <ac:spMk id="15" creationId="{6C3F66E1-29E4-42A1-98A3-C064CB18BB28}"/>
          </ac:spMkLst>
        </pc:spChg>
        <pc:picChg chg="add mod">
          <ac:chgData name="William Head" userId="f9e45a39-377f-44b7-9013-2d68b8f6a046" providerId="ADAL" clId="{5A93A053-5991-4E2A-962B-B28495E4A484}" dt="2022-12-23T23:47:26.749" v="11510" actId="1037"/>
          <ac:picMkLst>
            <pc:docMk/>
            <pc:sldMk cId="3777803378" sldId="311"/>
            <ac:picMk id="6" creationId="{AB2361B5-718D-48E9-BD8C-42A9C0455068}"/>
          </ac:picMkLst>
        </pc:picChg>
        <pc:picChg chg="add mod">
          <ac:chgData name="William Head" userId="f9e45a39-377f-44b7-9013-2d68b8f6a046" providerId="ADAL" clId="{5A93A053-5991-4E2A-962B-B28495E4A484}" dt="2022-12-24T02:40:07.168" v="12081" actId="1076"/>
          <ac:picMkLst>
            <pc:docMk/>
            <pc:sldMk cId="3777803378" sldId="311"/>
            <ac:picMk id="14" creationId="{4166C69C-BE25-40CD-87AB-DB14CDCA9CE1}"/>
          </ac:picMkLst>
        </pc:picChg>
      </pc:sldChg>
      <pc:sldChg chg="addSp modSp add mod modAnim">
        <pc:chgData name="William Head" userId="f9e45a39-377f-44b7-9013-2d68b8f6a046" providerId="ADAL" clId="{5A93A053-5991-4E2A-962B-B28495E4A484}" dt="2022-12-27T16:51:35.736" v="13585"/>
        <pc:sldMkLst>
          <pc:docMk/>
          <pc:sldMk cId="1138011714" sldId="312"/>
        </pc:sldMkLst>
        <pc:spChg chg="mod">
          <ac:chgData name="William Head" userId="f9e45a39-377f-44b7-9013-2d68b8f6a046" providerId="ADAL" clId="{5A93A053-5991-4E2A-962B-B28495E4A484}" dt="2022-12-27T15:18:15.367" v="13350" actId="1035"/>
          <ac:spMkLst>
            <pc:docMk/>
            <pc:sldMk cId="1138011714" sldId="312"/>
            <ac:spMk id="2" creationId="{00000000-0000-0000-0000-000000000000}"/>
          </ac:spMkLst>
        </pc:spChg>
        <pc:spChg chg="add mod">
          <ac:chgData name="William Head" userId="f9e45a39-377f-44b7-9013-2d68b8f6a046" providerId="ADAL" clId="{5A93A053-5991-4E2A-962B-B28495E4A484}" dt="2022-12-27T15:15:50.657" v="13175" actId="1582"/>
          <ac:spMkLst>
            <pc:docMk/>
            <pc:sldMk cId="1138011714" sldId="312"/>
            <ac:spMk id="3" creationId="{89EBF251-D657-4E43-A500-31721EBA8AA1}"/>
          </ac:spMkLst>
        </pc:spChg>
        <pc:spChg chg="mod">
          <ac:chgData name="William Head" userId="f9e45a39-377f-44b7-9013-2d68b8f6a046" providerId="ADAL" clId="{5A93A053-5991-4E2A-962B-B28495E4A484}" dt="2022-12-27T16:47:05.247" v="13573" actId="20577"/>
          <ac:spMkLst>
            <pc:docMk/>
            <pc:sldMk cId="1138011714" sldId="312"/>
            <ac:spMk id="4" creationId="{00000000-0000-0000-0000-000000000000}"/>
          </ac:spMkLst>
        </pc:spChg>
      </pc:sldChg>
      <pc:sldChg chg="new del">
        <pc:chgData name="William Head" userId="f9e45a39-377f-44b7-9013-2d68b8f6a046" providerId="ADAL" clId="{5A93A053-5991-4E2A-962B-B28495E4A484}" dt="2022-12-24T00:26:30.469" v="11866" actId="2696"/>
        <pc:sldMkLst>
          <pc:docMk/>
          <pc:sldMk cId="2390063325" sldId="312"/>
        </pc:sldMkLst>
      </pc:sldChg>
      <pc:sldMasterChg chg="modSp modSldLayout">
        <pc:chgData name="William Head" userId="f9e45a39-377f-44b7-9013-2d68b8f6a046" providerId="ADAL" clId="{5A93A053-5991-4E2A-962B-B28495E4A484}" dt="2022-12-01T23:33:00.358" v="920"/>
        <pc:sldMasterMkLst>
          <pc:docMk/>
          <pc:sldMasterMk cId="1943259863" sldId="2147483648"/>
        </pc:sldMasterMkLst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asterMk cId="1943259863" sldId="2147483648"/>
            <ac:spMk id="2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asterMk cId="1943259863" sldId="2147483648"/>
            <ac:spMk id="3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asterMk cId="1943259863" sldId="2147483648"/>
            <ac:spMk id="4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asterMk cId="1943259863" sldId="2147483648"/>
            <ac:spMk id="5" creationId="{00000000-0000-0000-0000-000000000000}"/>
          </ac:spMkLst>
        </pc:spChg>
        <pc:spChg chg="mod">
          <ac:chgData name="William Head" userId="f9e45a39-377f-44b7-9013-2d68b8f6a046" providerId="ADAL" clId="{5A93A053-5991-4E2A-962B-B28495E4A484}" dt="2022-12-01T23:33:00.358" v="920"/>
          <ac:spMkLst>
            <pc:docMk/>
            <pc:sldMasterMk cId="1943259863" sldId="2147483648"/>
            <ac:spMk id="6" creationId="{00000000-0000-0000-0000-000000000000}"/>
          </ac:spMkLst>
        </pc:sp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798862757" sldId="2147483649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798862757" sldId="2147483649"/>
              <ac:spMk id="2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798862757" sldId="2147483649"/>
              <ac:spMk id="3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798862757" sldId="2147483649"/>
              <ac:spMk id="7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798862757" sldId="2147483649"/>
              <ac:spMk id="8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3506778040" sldId="2147483651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506778040" sldId="2147483651"/>
              <ac:spMk id="2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506778040" sldId="2147483651"/>
              <ac:spMk id="3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4044567947" sldId="2147483652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4044567947" sldId="2147483652"/>
              <ac:spMk id="3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4044567947" sldId="2147483652"/>
              <ac:spMk id="4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3397906568" sldId="2147483653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397906568" sldId="2147483653"/>
              <ac:spMk id="3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397906568" sldId="2147483653"/>
              <ac:spMk id="4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397906568" sldId="2147483653"/>
              <ac:spMk id="5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3397906568" sldId="2147483653"/>
              <ac:spMk id="6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1667374130" sldId="2147483656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1667374130" sldId="2147483656"/>
              <ac:spMk id="2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1667374130" sldId="2147483656"/>
              <ac:spMk id="3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1667374130" sldId="2147483656"/>
              <ac:spMk id="4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2977249753" sldId="2147483657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977249753" sldId="2147483657"/>
              <ac:spMk id="2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977249753" sldId="2147483657"/>
              <ac:spMk id="3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977249753" sldId="2147483657"/>
              <ac:spMk id="4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977249753" sldId="2147483657"/>
              <ac:spMk id="8" creationId="{00000000-0000-0000-0000-000000000000}"/>
            </ac:spMkLst>
          </pc:spChg>
        </pc:sldLayoutChg>
        <pc:sldLayoutChg chg="modSp">
          <pc:chgData name="William Head" userId="f9e45a39-377f-44b7-9013-2d68b8f6a046" providerId="ADAL" clId="{5A93A053-5991-4E2A-962B-B28495E4A484}" dt="2022-12-01T23:33:00.358" v="920"/>
          <pc:sldLayoutMkLst>
            <pc:docMk/>
            <pc:sldMasterMk cId="1943259863" sldId="2147483648"/>
            <pc:sldLayoutMk cId="2524635021" sldId="2147483659"/>
          </pc:sldLayoutMkLst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524635021" sldId="2147483659"/>
              <ac:spMk id="2" creationId="{00000000-0000-0000-0000-000000000000}"/>
            </ac:spMkLst>
          </pc:spChg>
          <pc:spChg chg="mod">
            <ac:chgData name="William Head" userId="f9e45a39-377f-44b7-9013-2d68b8f6a046" providerId="ADAL" clId="{5A93A053-5991-4E2A-962B-B28495E4A484}" dt="2022-12-01T23:33:00.358" v="920"/>
            <ac:spMkLst>
              <pc:docMk/>
              <pc:sldMasterMk cId="1943259863" sldId="2147483648"/>
              <pc:sldLayoutMk cId="2524635021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12/27/2022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12/27/2022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shows the basics of how to start, fill, and submit a TITAN 2.0 crash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the number of motor vehicle(s) involved and the number of Occupant(s) in, or on, the motor vehicle(s)</a:t>
            </a:r>
          </a:p>
          <a:p>
            <a:r>
              <a:rPr lang="en-US" dirty="0"/>
              <a:t>Fill in the number of Property owners involved in the crash</a:t>
            </a:r>
          </a:p>
          <a:p>
            <a:r>
              <a:rPr lang="en-US" dirty="0"/>
              <a:t>Fill in the number of Witnesses for the crash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investigating officer is defaulted information from your profile.</a:t>
            </a:r>
          </a:p>
          <a:p>
            <a:r>
              <a:rPr lang="en-US" dirty="0"/>
              <a:t>The assisting officer info must be manually entered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Trafficway Type must be selected for the Map-It button to be available</a:t>
            </a:r>
          </a:p>
          <a:p>
            <a:r>
              <a:rPr lang="en-US" dirty="0"/>
              <a:t>Click on the Map-It button to get the </a:t>
            </a:r>
            <a:r>
              <a:rPr lang="en-US" dirty="0" err="1"/>
              <a:t>popout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Lat Long must be in </a:t>
            </a:r>
            <a:r>
              <a:rPr lang="en-US" dirty="0" err="1"/>
              <a:t>Degrees.decimal</a:t>
            </a:r>
            <a:r>
              <a:rPr lang="en-US" dirty="0"/>
              <a:t> format.  Example Latitude </a:t>
            </a:r>
            <a:r>
              <a:rPr lang="en-US" i="1" u="sng" dirty="0"/>
              <a:t>36.13505</a:t>
            </a:r>
            <a:r>
              <a:rPr lang="en-US" dirty="0"/>
              <a:t>, and Longitude </a:t>
            </a:r>
            <a:r>
              <a:rPr lang="en-US" i="1" u="sng" dirty="0"/>
              <a:t>-</a:t>
            </a:r>
            <a:r>
              <a:rPr lang="en-US" i="0" u="none" dirty="0"/>
              <a:t>86.740366 (Click OK then Submit)</a:t>
            </a:r>
          </a:p>
          <a:p>
            <a:r>
              <a:rPr lang="en-US" i="0" u="none" dirty="0"/>
              <a:t>The negative sign must be added at the beginning of the Longitude.</a:t>
            </a:r>
          </a:p>
          <a:p>
            <a:r>
              <a:rPr lang="en-US" i="0" u="none" dirty="0"/>
              <a:t>Click on the map where the crash occurred.  Allow a few seconds to gather the information, (then click Submit).</a:t>
            </a:r>
          </a:p>
          <a:p>
            <a:r>
              <a:rPr lang="en-US" i="0" u="none" dirty="0"/>
              <a:t>For the address search, start typing the number and street of the address.  A list will populate and choose which one is pertinent. (then click Submit)</a:t>
            </a:r>
          </a:p>
          <a:p>
            <a:r>
              <a:rPr lang="en-US" i="0" u="none" dirty="0"/>
              <a:t>If the address or location cannot be found, click the Not Found button and manually enter the location information</a:t>
            </a:r>
          </a:p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filling the information not populated by the Map-It </a:t>
            </a:r>
            <a:r>
              <a:rPr lang="en-US" dirty="0" err="1"/>
              <a:t>popout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7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this crash involving a previous incident such as Debris in Roadway or Construction Zone?</a:t>
            </a:r>
          </a:p>
          <a:p>
            <a:endParaRPr lang="en-US" dirty="0"/>
          </a:p>
          <a:p>
            <a:r>
              <a:rPr lang="en-US" dirty="0"/>
              <a:t>Were there any lanes blocked?  Which lanes and for how long?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+Add Unit button to add a motor vehicle to the crash.</a:t>
            </a:r>
          </a:p>
          <a:p>
            <a:r>
              <a:rPr lang="en-US" dirty="0"/>
              <a:t>A vehicle must be added prior to adding an occupant.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TN tag can be manually entered into the Tag Scan box and click OK.  The tag will be referenced from the TN Dept of Revenue and displayed in the fields.</a:t>
            </a:r>
          </a:p>
          <a:p>
            <a:r>
              <a:rPr lang="en-US" dirty="0"/>
              <a:t>The Tag Scan box will also collect scanned data from a certificate of registration(works with more than just TN registrations)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trailer detail is only visible if the trailer is selected as Yes</a:t>
            </a:r>
          </a:p>
          <a:p>
            <a:r>
              <a:rPr lang="en-US" dirty="0"/>
              <a:t>The tag expiration can be “PERM”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 Unit is added, you can add a driver, owner, or passengers by clicking Add Person</a:t>
            </a:r>
          </a:p>
          <a:p>
            <a:r>
              <a:rPr lang="en-US" dirty="0"/>
              <a:t>A Unit can be Edited or Deleted</a:t>
            </a:r>
          </a:p>
          <a:p>
            <a:r>
              <a:rPr lang="en-US" dirty="0"/>
              <a:t>A Person can be Edited or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have an active internet provider to access the site.  </a:t>
            </a:r>
          </a:p>
          <a:p>
            <a:r>
              <a:rPr lang="en-US" dirty="0"/>
              <a:t>Site is titan.safety.tn.gov</a:t>
            </a:r>
          </a:p>
          <a:p>
            <a:r>
              <a:rPr lang="en-US" dirty="0"/>
              <a:t>The username and password are the same from the TITAN Client or TITAN Portal</a:t>
            </a:r>
          </a:p>
          <a:p>
            <a:r>
              <a:rPr lang="en-US" dirty="0"/>
              <a:t>Reports created in the TITAN Client are not editable in TITAN 2.0 and vice versa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TN DL can be manually entered into the DL Scan box and click OK.  The tag will be referenced from Dept of Revenue and displayed in the fields.</a:t>
            </a:r>
          </a:p>
          <a:p>
            <a:r>
              <a:rPr lang="en-US" dirty="0"/>
              <a:t>The DL Scan box will also collect scanned data from a driver license barcode(works with more than just TN DL’s)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7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“Pending” results will cause the report to show in the Dashboard in the Pending </a:t>
            </a:r>
            <a:r>
              <a:rPr lang="en-US" dirty="0" err="1"/>
              <a:t>Alc</a:t>
            </a:r>
            <a:r>
              <a:rPr lang="en-US" dirty="0"/>
              <a:t>/Drug tab.  This is strictly for ease of finding and updating the pending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type of non-occupant you choose, different collection fields may appear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4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“Pending” results will cause the report to show in the Dashboard in the Pending </a:t>
            </a:r>
            <a:r>
              <a:rPr lang="en-US" dirty="0" err="1"/>
              <a:t>Alc</a:t>
            </a:r>
            <a:r>
              <a:rPr lang="en-US" dirty="0"/>
              <a:t>/Drug tab.  This is strictly for ease of finding and updating the pending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6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Witnesses should write their statements to be added as an attachment.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9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property owner should be given the name and driver license number of a motor vehicle driver involved in the crash.  Persons with property damaged in the crash have statutory rights to information of the crash.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9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narrative is for factual information of the crash.  If the parties involved would like to make a statement.  They should write </a:t>
            </a:r>
            <a:r>
              <a:rPr lang="en-US" dirty="0" err="1"/>
              <a:t>write</a:t>
            </a:r>
            <a:r>
              <a:rPr lang="en-US" dirty="0"/>
              <a:t> it in their own words to be added as an attachment.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1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diagrams can be saved as templates.</a:t>
            </a:r>
          </a:p>
          <a:p>
            <a:r>
              <a:rPr lang="en-US" dirty="0"/>
              <a:t>Older ESD templates can still be used if they are stored on the same machine at the time of the diagramming.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0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files such as witness statements, supplemental narratives, toxicology reports, or medical examiner reports.  </a:t>
            </a:r>
          </a:p>
          <a:p>
            <a:r>
              <a:rPr lang="en-US" dirty="0"/>
              <a:t>Attachments are limited to </a:t>
            </a:r>
            <a:r>
              <a:rPr lang="en-US"/>
              <a:t>1.6 MB </a:t>
            </a:r>
            <a:r>
              <a:rPr lang="en-US" dirty="0"/>
              <a:t>per attachment and </a:t>
            </a:r>
            <a:r>
              <a:rPr lang="en-US"/>
              <a:t>6 MB </a:t>
            </a:r>
            <a:r>
              <a:rPr lang="en-US" dirty="0"/>
              <a:t>total</a:t>
            </a:r>
            <a:r>
              <a:rPr lang="en-US"/>
              <a:t>.  </a:t>
            </a:r>
          </a:p>
          <a:p>
            <a:r>
              <a:rPr lang="en-US"/>
              <a:t>Photos </a:t>
            </a:r>
            <a:r>
              <a:rPr lang="en-US" dirty="0"/>
              <a:t>should NOT be attached to the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7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pdf image will display in the top left corner as to what level the report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sign-in page is the same but takes you to an alternate site for TITAN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0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Clicking the orange icon at the bottom left will start the initial page of the crash report.  </a:t>
            </a:r>
          </a:p>
          <a:p>
            <a:r>
              <a:rPr lang="en-US" dirty="0"/>
              <a:t>Also clicking Modules&gt; Crash&gt; + New Crash will start the initial page of the crash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Crash Type, School Bus Involved, Agency Tracking # then click Save or Next to start a report.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an “MRN” visible, you have started a report and can move to any section.  </a:t>
            </a:r>
          </a:p>
          <a:p>
            <a:r>
              <a:rPr lang="en-US" dirty="0"/>
              <a:t>The Table of Measures section will be grayed out until the slide button is moved to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Validate button can be used on each individual page.  It gives the validation errors as a guide.  You can fix the errors as you go or wait until the end of the report with the Validate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Quick Capture tab is grayed out until the minimum three items are entered and Saved.  This box is available to a scan function in “keyboard mode” only.  Vehicle and person cards are added to this page.  The cards must then be used or deleted before the crash report can be submitted.  </a:t>
            </a:r>
          </a:p>
          <a:p>
            <a:r>
              <a:rPr lang="en-US" dirty="0"/>
              <a:t>A vehicle must be added to the Unit section prior to adding an Occupant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13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1" y="3165767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1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0"/>
            </a:lvl3pPr>
            <a:lvl4pPr marL="1371554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57203"/>
            <a:ext cx="1943101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3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4589466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185" indent="0">
              <a:buNone/>
              <a:defRPr sz="2000"/>
            </a:lvl2pPr>
            <a:lvl3pPr marL="914369" indent="0">
              <a:buNone/>
              <a:defRPr sz="1800"/>
            </a:lvl3pPr>
            <a:lvl4pPr marL="1371554" indent="0">
              <a:buNone/>
              <a:defRPr sz="1600"/>
            </a:lvl4pPr>
            <a:lvl5pPr marL="1828738" indent="0">
              <a:buNone/>
              <a:defRPr sz="1600"/>
            </a:lvl5pPr>
            <a:lvl6pPr marL="2285923" indent="0">
              <a:buNone/>
              <a:defRPr sz="1600"/>
            </a:lvl6pPr>
            <a:lvl7pPr marL="2743107" indent="0">
              <a:buNone/>
              <a:defRPr sz="1600"/>
            </a:lvl7pPr>
            <a:lvl8pPr marL="3200292" indent="0">
              <a:buNone/>
              <a:defRPr sz="1600"/>
            </a:lvl8pPr>
            <a:lvl9pPr marL="365747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8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185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3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185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3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9" y="1600200"/>
            <a:ext cx="3122614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1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43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185" indent="0">
              <a:buNone/>
              <a:defRPr sz="1400"/>
            </a:lvl2pPr>
            <a:lvl3pPr marL="914369" indent="0">
              <a:buNone/>
              <a:defRPr sz="1200"/>
            </a:lvl3pPr>
            <a:lvl4pPr marL="1371554" indent="0">
              <a:buNone/>
              <a:defRPr sz="1000"/>
            </a:lvl4pPr>
            <a:lvl5pPr marL="1828738" indent="0">
              <a:buNone/>
              <a:defRPr sz="1000"/>
            </a:lvl5pPr>
            <a:lvl6pPr marL="2285923" indent="0">
              <a:buNone/>
              <a:defRPr sz="1000"/>
            </a:lvl6pPr>
            <a:lvl7pPr marL="2743107" indent="0">
              <a:buNone/>
              <a:defRPr sz="1000"/>
            </a:lvl7pPr>
            <a:lvl8pPr marL="3200292" indent="0">
              <a:buNone/>
              <a:defRPr sz="1000"/>
            </a:lvl8pPr>
            <a:lvl9pPr marL="36574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3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1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4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3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185" indent="0">
              <a:buNone/>
              <a:defRPr sz="1400"/>
            </a:lvl2pPr>
            <a:lvl3pPr marL="914369" indent="0">
              <a:buNone/>
              <a:defRPr sz="1200"/>
            </a:lvl3pPr>
            <a:lvl4pPr marL="1371554" indent="0">
              <a:buNone/>
              <a:defRPr sz="1000"/>
            </a:lvl4pPr>
            <a:lvl5pPr marL="1828738" indent="0">
              <a:buNone/>
              <a:defRPr sz="1000"/>
            </a:lvl5pPr>
            <a:lvl6pPr marL="2285923" indent="0">
              <a:buNone/>
              <a:defRPr sz="1000"/>
            </a:lvl6pPr>
            <a:lvl7pPr marL="2743107" indent="0">
              <a:buNone/>
              <a:defRPr sz="1000"/>
            </a:lvl7pPr>
            <a:lvl8pPr marL="3200292" indent="0">
              <a:buNone/>
              <a:defRPr sz="1000"/>
            </a:lvl8pPr>
            <a:lvl9pPr marL="36574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2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5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1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799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9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40" indent="-228592" algn="l" defTabSz="91436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369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398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09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19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641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5952" indent="-228592" algn="l" defTabSz="914369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tan.safety.tn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purchasetncrash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titan.safety.tn.gov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lowe@tn.gov?subject=TITAN%202.0%20Crash" TargetMode="External"/><Relationship Id="rId2" Type="http://schemas.openxmlformats.org/officeDocument/2006/relationships/hyperlink" Target="mailto:william.head@tn.gov?subject=TITAN%202.0%20Cr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titan.safety@tn.gov?subject=TITAN%202.0%20Cras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119748"/>
            <a:ext cx="6617897" cy="1711037"/>
          </a:xfrm>
        </p:spPr>
        <p:txBody>
          <a:bodyPr/>
          <a:lstStyle/>
          <a:p>
            <a:pPr algn="ctr"/>
            <a:r>
              <a:rPr lang="en-US" dirty="0"/>
              <a:t>TITAN 2.0 Crash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2248" y="4683825"/>
            <a:ext cx="5410199" cy="685800"/>
          </a:xfrm>
        </p:spPr>
        <p:txBody>
          <a:bodyPr/>
          <a:lstStyle/>
          <a:p>
            <a:r>
              <a:rPr lang="en-US" dirty="0"/>
              <a:t>Lt William Head and Sgt Michael Lowe</a:t>
            </a:r>
          </a:p>
          <a:p>
            <a:r>
              <a:rPr lang="en-US" dirty="0"/>
              <a:t>TITAN/IBM Team</a:t>
            </a: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826DD2-A66E-4C2F-87C4-71DD04BF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22962"/>
            <a:ext cx="2024894" cy="171103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745F236-7A30-4886-9507-3CE304C03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59" y="3698032"/>
            <a:ext cx="2656241" cy="15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Crash Interview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2286000"/>
          </a:xfrm>
        </p:spPr>
        <p:txBody>
          <a:bodyPr>
            <a:normAutofit/>
          </a:bodyPr>
          <a:lstStyle/>
          <a:p>
            <a:r>
              <a:rPr lang="en-US" dirty="0"/>
              <a:t>This page collects general information about the crash.  Such as; number of vehicles and persons, investigator details, location of crash, work zone information, and secondary incident information, and any lane closures.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269674" cy="3136501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81400" y="4876800"/>
            <a:ext cx="914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4958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2907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859" y="2061029"/>
            <a:ext cx="3617526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Crash Interview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371600"/>
          </a:xfrm>
        </p:spPr>
        <p:txBody>
          <a:bodyPr>
            <a:normAutofit/>
          </a:bodyPr>
          <a:lstStyle/>
          <a:p>
            <a:r>
              <a:rPr lang="en-US" dirty="0"/>
              <a:t>Investigator details: some of this information is from your profile and some can be edited.</a:t>
            </a:r>
          </a:p>
          <a:p>
            <a:r>
              <a:rPr lang="en-US" dirty="0"/>
              <a:t>Assisting Officer details can be added here.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895533"/>
            <a:ext cx="8269674" cy="2393434"/>
          </a:xfr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F7FE4B6-2CF3-4C49-8F4F-784636F52B82}"/>
              </a:ext>
            </a:extLst>
          </p:cNvPr>
          <p:cNvSpPr/>
          <p:nvPr/>
        </p:nvSpPr>
        <p:spPr>
          <a:xfrm>
            <a:off x="3581400" y="4876800"/>
            <a:ext cx="914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4C1BE-D225-48AD-A320-4C7F5B838D23}"/>
              </a:ext>
            </a:extLst>
          </p:cNvPr>
          <p:cNvSpPr txBox="1"/>
          <p:nvPr/>
        </p:nvSpPr>
        <p:spPr>
          <a:xfrm>
            <a:off x="44958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328555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 err="1"/>
              <a:t>Mapit</a:t>
            </a:r>
            <a:r>
              <a:rPr lang="en-US" sz="3100" dirty="0"/>
              <a:t> 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990600"/>
          </a:xfrm>
        </p:spPr>
        <p:txBody>
          <a:bodyPr>
            <a:normAutofit/>
          </a:bodyPr>
          <a:lstStyle/>
          <a:p>
            <a:r>
              <a:rPr lang="en-US" dirty="0"/>
              <a:t>Select the Trafficway Type and the This </a:t>
            </a:r>
            <a:r>
              <a:rPr lang="en-US" dirty="0" err="1"/>
              <a:t>popout</a:t>
            </a:r>
            <a:r>
              <a:rPr lang="en-US" dirty="0"/>
              <a:t> module collects the location of the crash.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DB0657-D6BE-496D-B8E2-396B07288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1049000" cy="203896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65" y="1905000"/>
            <a:ext cx="8177235" cy="4715509"/>
          </a:xfr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CC65B61B-1571-4066-AE45-1FA63867147F}"/>
              </a:ext>
            </a:extLst>
          </p:cNvPr>
          <p:cNvSpPr/>
          <p:nvPr/>
        </p:nvSpPr>
        <p:spPr>
          <a:xfrm>
            <a:off x="9601200" y="578802"/>
            <a:ext cx="1447800" cy="111048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CFB68B4B-C11B-425E-B827-B352F721B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624314" flipH="1">
            <a:off x="4907599" y="959801"/>
            <a:ext cx="914400" cy="914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D4D1B-CC20-46E5-998B-6A8874B3C4D9}"/>
              </a:ext>
            </a:extLst>
          </p:cNvPr>
          <p:cNvSpPr/>
          <p:nvPr/>
        </p:nvSpPr>
        <p:spPr>
          <a:xfrm>
            <a:off x="357161" y="1371600"/>
            <a:ext cx="2614639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6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43 0.00162 C 0.10795 -0.01435 0.20352 -0.03009 0.31146 -0.04444 C 0.31146 -0.04421 0.34454 -0.03773 0.34427 -0.03773 C 0.34454 -0.03773 0.37149 -0.02708 0.37201 -0.02615 " pathEditMode="relative" rAng="2124000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1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6B47-AD38-4421-B096-0E2E2037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586" y="1600200"/>
            <a:ext cx="312261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Map-It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2361B5-718D-48E9-BD8C-42A9C0455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73819"/>
            <a:ext cx="8235529" cy="44553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26BF-8E21-49C9-834F-17A9BE799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0" y="2514600"/>
            <a:ext cx="3124161" cy="2743200"/>
          </a:xfrm>
        </p:spPr>
        <p:txBody>
          <a:bodyPr>
            <a:normAutofit lnSpcReduction="10000"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Enter Lat/Long</a:t>
            </a:r>
            <a:r>
              <a:rPr lang="en-US" sz="1800" dirty="0"/>
              <a:t> </a:t>
            </a:r>
            <a:r>
              <a:rPr lang="en-US" dirty="0"/>
              <a:t>coordinates,</a:t>
            </a:r>
          </a:p>
          <a:p>
            <a:r>
              <a:rPr lang="en-US" dirty="0"/>
              <a:t>OR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Click</a:t>
            </a:r>
            <a:r>
              <a:rPr lang="en-US" dirty="0"/>
              <a:t> on the map,</a:t>
            </a:r>
          </a:p>
          <a:p>
            <a:r>
              <a:rPr lang="en-US" dirty="0"/>
              <a:t>OR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Search</a:t>
            </a:r>
            <a:r>
              <a:rPr lang="en-US" dirty="0"/>
              <a:t> for an address,</a:t>
            </a:r>
          </a:p>
          <a:p>
            <a:r>
              <a:rPr lang="en-US" dirty="0"/>
              <a:t>Then 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selection.</a:t>
            </a:r>
          </a:p>
          <a:p>
            <a:endParaRPr lang="en-US" b="1" u="sng" dirty="0">
              <a:solidFill>
                <a:srgbClr val="0070C0"/>
              </a:solidFill>
            </a:endParaRPr>
          </a:p>
          <a:p>
            <a:r>
              <a:rPr lang="en-US" sz="1800" b="1" u="sng" dirty="0">
                <a:solidFill>
                  <a:srgbClr val="0070C0"/>
                </a:solidFill>
              </a:rPr>
              <a:t>Not Found </a:t>
            </a:r>
            <a:r>
              <a:rPr lang="en-US" dirty="0"/>
              <a:t>when the new street or address cannot be located.  You will have to manually enter the location details.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9E796E-CBFE-4BF6-AF72-EBA1FB2CA7DE}"/>
              </a:ext>
            </a:extLst>
          </p:cNvPr>
          <p:cNvSpPr/>
          <p:nvPr/>
        </p:nvSpPr>
        <p:spPr>
          <a:xfrm>
            <a:off x="228600" y="1752601"/>
            <a:ext cx="1116281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F33450-DD10-4ECF-BC39-4897B996E181}"/>
              </a:ext>
            </a:extLst>
          </p:cNvPr>
          <p:cNvSpPr/>
          <p:nvPr/>
        </p:nvSpPr>
        <p:spPr>
          <a:xfrm>
            <a:off x="6713527" y="2203863"/>
            <a:ext cx="1668434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AFBF52-4671-4F6D-9BCC-2E40E58913CA}"/>
              </a:ext>
            </a:extLst>
          </p:cNvPr>
          <p:cNvSpPr/>
          <p:nvPr/>
        </p:nvSpPr>
        <p:spPr>
          <a:xfrm>
            <a:off x="236517" y="4533900"/>
            <a:ext cx="677883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45E0466-8A54-48AC-A93D-51C3944261EC}"/>
              </a:ext>
            </a:extLst>
          </p:cNvPr>
          <p:cNvSpPr/>
          <p:nvPr/>
        </p:nvSpPr>
        <p:spPr>
          <a:xfrm>
            <a:off x="3886200" y="2971800"/>
            <a:ext cx="762000" cy="685800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36072E-6658-4BAE-811F-682537B7A5A2}"/>
              </a:ext>
            </a:extLst>
          </p:cNvPr>
          <p:cNvSpPr/>
          <p:nvPr/>
        </p:nvSpPr>
        <p:spPr>
          <a:xfrm>
            <a:off x="1492317" y="4572000"/>
            <a:ext cx="793683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4166C69C-BE25-40CD-87AB-DB14CDCA9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6" y="345219"/>
            <a:ext cx="5410200" cy="2374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3F66E1-29E4-42A1-98A3-C064CB18BB28}"/>
              </a:ext>
            </a:extLst>
          </p:cNvPr>
          <p:cNvSpPr txBox="1"/>
          <p:nvPr/>
        </p:nvSpPr>
        <p:spPr>
          <a:xfrm>
            <a:off x="6858000" y="2260684"/>
            <a:ext cx="1333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1150 Foster Ave</a:t>
            </a:r>
          </a:p>
        </p:txBody>
      </p:sp>
    </p:spTree>
    <p:extLst>
      <p:ext uri="{BB962C8B-B14F-4D97-AF65-F5344CB8AC3E}">
        <p14:creationId xmlns:p14="http://schemas.microsoft.com/office/powerpoint/2010/main" val="3777803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uiExpand="1" animBg="1"/>
      <p:bldP spid="8" grpId="0" uiExpand="1" animBg="1"/>
      <p:bldP spid="8" grpId="1" uiExpand="1" animBg="1"/>
      <p:bldP spid="9" grpId="0" uiExpand="1" animBg="1"/>
      <p:bldP spid="9" grpId="1" uiExpand="1" animBg="1"/>
      <p:bldP spid="11" grpId="0" uiExpand="1" animBg="1"/>
      <p:bldP spid="11" grpId="1" uiExpand="1" animBg="1"/>
      <p:bldP spid="12" grpId="0" uiExpand="1" animBg="1"/>
      <p:bldP spid="15" grpId="0" uiExpand="1"/>
      <p:bldP spid="15" grpId="1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Crash Interview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901371"/>
          </a:xfrm>
        </p:spPr>
        <p:txBody>
          <a:bodyPr>
            <a:normAutofit/>
          </a:bodyPr>
          <a:lstStyle/>
          <a:p>
            <a:r>
              <a:rPr lang="en-US" dirty="0"/>
              <a:t>Most of the Location and Reference/Cross Street information will come from the Map-it module. Work Zone information and Railroad crossing ID is collected.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81000"/>
            <a:ext cx="7419530" cy="5509028"/>
          </a:xfr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F114A9A-5A18-4AB0-B716-30263AFAE7E7}"/>
              </a:ext>
            </a:extLst>
          </p:cNvPr>
          <p:cNvSpPr/>
          <p:nvPr/>
        </p:nvSpPr>
        <p:spPr>
          <a:xfrm>
            <a:off x="3657600" y="5791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7F2AA-4690-4985-9274-8339F741B721}"/>
              </a:ext>
            </a:extLst>
          </p:cNvPr>
          <p:cNvSpPr txBox="1"/>
          <p:nvPr/>
        </p:nvSpPr>
        <p:spPr>
          <a:xfrm>
            <a:off x="4572000" y="60198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91794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16764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Crash Interview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667000"/>
            <a:ext cx="3124161" cy="3124200"/>
          </a:xfrm>
        </p:spPr>
        <p:txBody>
          <a:bodyPr>
            <a:normAutofit/>
          </a:bodyPr>
          <a:lstStyle/>
          <a:p>
            <a:r>
              <a:rPr lang="en-US" dirty="0"/>
              <a:t>Secondary Incident information:</a:t>
            </a:r>
          </a:p>
          <a:p>
            <a:r>
              <a:rPr lang="en-US" dirty="0"/>
              <a:t>Did a previous traffic situation occur that may be connected to this crash? Congestion, debris in roadway, maintenance work,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Roads or Lanes Blocked: </a:t>
            </a:r>
          </a:p>
          <a:p>
            <a:r>
              <a:rPr lang="en-US" dirty="0"/>
              <a:t>Which lanes were closed and for how long?</a:t>
            </a:r>
          </a:p>
          <a:p>
            <a:endParaRPr lang="en-US" dirty="0"/>
          </a:p>
          <a:p>
            <a:r>
              <a:rPr lang="en-US" dirty="0"/>
              <a:t>Note:  These two questions are independent of each other.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77" y="1752600"/>
            <a:ext cx="8303296" cy="3352800"/>
          </a:xfrm>
        </p:spPr>
      </p:pic>
    </p:spTree>
    <p:extLst>
      <p:ext uri="{BB962C8B-B14F-4D97-AF65-F5344CB8AC3E}">
        <p14:creationId xmlns:p14="http://schemas.microsoft.com/office/powerpoint/2010/main" val="3892853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Add A Vehicle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2286000"/>
          </a:xfrm>
        </p:spPr>
        <p:txBody>
          <a:bodyPr>
            <a:normAutofit/>
          </a:bodyPr>
          <a:lstStyle/>
          <a:p>
            <a:r>
              <a:rPr lang="en-US" dirty="0"/>
              <a:t>This page collects vehicle information involved in the crash.  Once a vehicle is added, the driver, owner, or passengers can then be added.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661845"/>
            <a:ext cx="8177235" cy="3982616"/>
          </a:xfr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834492" y="2590800"/>
            <a:ext cx="1299108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3126054" y="1832242"/>
            <a:ext cx="914400" cy="9144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D799CDB-A48E-4886-AFD3-22DA5E3D91DF}"/>
              </a:ext>
            </a:extLst>
          </p:cNvPr>
          <p:cNvSpPr/>
          <p:nvPr/>
        </p:nvSpPr>
        <p:spPr>
          <a:xfrm>
            <a:off x="3657600" y="5791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4FF3D-3163-4B48-B40F-151EDF09359A}"/>
              </a:ext>
            </a:extLst>
          </p:cNvPr>
          <p:cNvSpPr txBox="1"/>
          <p:nvPr/>
        </p:nvSpPr>
        <p:spPr>
          <a:xfrm>
            <a:off x="4572000" y="60198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29090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3 0.09166 L -0.03138 0.01157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17526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Vehicle Details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743200"/>
            <a:ext cx="3124161" cy="2590800"/>
          </a:xfrm>
        </p:spPr>
        <p:txBody>
          <a:bodyPr>
            <a:normAutofit/>
          </a:bodyPr>
          <a:lstStyle/>
          <a:p>
            <a:r>
              <a:rPr lang="en-US" dirty="0"/>
              <a:t>This page collects vehicle information involved in the crash.  Once a vehicle is added, the driver, owner, or passengers can then be added.  The scan box will also accept a TN Tag# and check it with TN Dept of Revenue vehicle registration database.  The plate expiration can be “PERM” for non-expiring.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45" y="42193"/>
            <a:ext cx="8281555" cy="5554468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81400" y="5718628"/>
            <a:ext cx="914400" cy="1059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495800" y="587908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77270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Vehicle Details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2286000"/>
          </a:xfrm>
        </p:spPr>
        <p:txBody>
          <a:bodyPr>
            <a:normAutofit/>
          </a:bodyPr>
          <a:lstStyle/>
          <a:p>
            <a:r>
              <a:rPr lang="en-US" dirty="0"/>
              <a:t>This page collects vehicle information involved in the crash.  Once a vehicle is added, the driver, owner, or passengers can then be added.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59803"/>
            <a:ext cx="7890858" cy="4625067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81400" y="5254202"/>
            <a:ext cx="914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481286" y="564687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66799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Trailer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596571"/>
          </a:xfrm>
        </p:spPr>
        <p:txBody>
          <a:bodyPr>
            <a:normAutofit/>
          </a:bodyPr>
          <a:lstStyle/>
          <a:p>
            <a:r>
              <a:rPr lang="en-US" dirty="0"/>
              <a:t>If you chose a Trailer for this vehicle is yes, this Trailer Details section opens for you to enter details.  The plate expiration can also be “PERM” for non-expiring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265654"/>
            <a:ext cx="8432787" cy="2333950"/>
          </a:xfrm>
        </p:spPr>
      </p:pic>
    </p:spTree>
    <p:extLst>
      <p:ext uri="{BB962C8B-B14F-4D97-AF65-F5344CB8AC3E}">
        <p14:creationId xmlns:p14="http://schemas.microsoft.com/office/powerpoint/2010/main" val="27104912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 2.0 Crash on the Web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/>
              <a:t>Site is </a:t>
            </a:r>
            <a:r>
              <a:rPr lang="en-US" i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titan.safety.tn.gov</a:t>
            </a:r>
            <a:endParaRPr lang="en-US" i="1" dirty="0">
              <a:solidFill>
                <a:srgbClr val="00B0F0"/>
              </a:solidFill>
            </a:endParaRPr>
          </a:p>
          <a:p>
            <a:r>
              <a:rPr lang="en-US" dirty="0"/>
              <a:t>Available on any device with active internet service</a:t>
            </a:r>
          </a:p>
          <a:p>
            <a:r>
              <a:rPr lang="en-US" dirty="0"/>
              <a:t>Use an up-to-date browser: Chrome, Firefox, Edge, Safari,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dirty="0"/>
          </a:p>
          <a:p>
            <a:r>
              <a:rPr lang="en-US" dirty="0"/>
              <a:t>NOT available for offline use.</a:t>
            </a:r>
          </a:p>
          <a:p>
            <a:r>
              <a:rPr lang="en-US" dirty="0"/>
              <a:t>Username, Password, and profile are mirrored from TITAN Client</a:t>
            </a:r>
          </a:p>
          <a:p>
            <a:r>
              <a:rPr lang="en-US" dirty="0"/>
              <a:t>Any crashes/reports created in TITAN Client are not editable in TITAN 2.0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Add A Person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520371"/>
          </a:xfrm>
        </p:spPr>
        <p:txBody>
          <a:bodyPr>
            <a:normAutofit/>
          </a:bodyPr>
          <a:lstStyle/>
          <a:p>
            <a:r>
              <a:rPr lang="en-US" dirty="0"/>
              <a:t>This page collects vehicle information involved in the crash.  Once a vehicle is added, click the Add Person block to add the driver, owner, or passengers.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762878"/>
            <a:ext cx="8177235" cy="3780550"/>
          </a:xfr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304800" y="2743200"/>
            <a:ext cx="1299108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2596362" y="1984642"/>
            <a:ext cx="914400" cy="9144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4764E16-25FB-420B-AD39-F7F01E0539C6}"/>
              </a:ext>
            </a:extLst>
          </p:cNvPr>
          <p:cNvSpPr/>
          <p:nvPr/>
        </p:nvSpPr>
        <p:spPr>
          <a:xfrm>
            <a:off x="3657600" y="5791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2E143-3C3D-4133-A35E-270209A9A89F}"/>
              </a:ext>
            </a:extLst>
          </p:cNvPr>
          <p:cNvSpPr txBox="1"/>
          <p:nvPr/>
        </p:nvSpPr>
        <p:spPr>
          <a:xfrm>
            <a:off x="4572000" y="60198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15558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3 0.09166 L -0.03138 0.01157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2438400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Occupant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3432629"/>
            <a:ext cx="3124161" cy="1672771"/>
          </a:xfrm>
        </p:spPr>
        <p:txBody>
          <a:bodyPr>
            <a:normAutofit/>
          </a:bodyPr>
          <a:lstStyle/>
          <a:p>
            <a:r>
              <a:rPr lang="en-US" dirty="0"/>
              <a:t>This page collects the detail of the driver, passenger, or owner of the vehicle. The scan box will also accept a TN Driver license# and check it with TN Dept of Safety driver license database.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438" y="49857"/>
            <a:ext cx="6246945" cy="5633146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74511" y="5831536"/>
            <a:ext cx="533400" cy="83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343400" y="60641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299616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1981200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Occupant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2971800"/>
            <a:ext cx="3124161" cy="2743200"/>
          </a:xfrm>
        </p:spPr>
        <p:txBody>
          <a:bodyPr>
            <a:normAutofit/>
          </a:bodyPr>
          <a:lstStyle/>
          <a:p>
            <a:r>
              <a:rPr lang="en-US" dirty="0"/>
              <a:t>This page collects the detail of the driver, passenger, or owner of the vehicle. The Driver’s License # cannot be blank.  If the person has never had a number assigned, “NONE” must be used.  </a:t>
            </a:r>
          </a:p>
          <a:p>
            <a:r>
              <a:rPr lang="en-US" dirty="0"/>
              <a:t>Any “Pending” test results flag this report for the Dashboard Pending tab.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44791"/>
            <a:ext cx="8083362" cy="5448479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74511" y="5831536"/>
            <a:ext cx="533400" cy="83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343400" y="60641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387007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Occupant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166975"/>
          </a:xfrm>
        </p:spPr>
        <p:txBody>
          <a:bodyPr>
            <a:normAutofit/>
          </a:bodyPr>
          <a:lstStyle/>
          <a:p>
            <a:r>
              <a:rPr lang="en-US" dirty="0"/>
              <a:t>If you choose Violations as Yes for this person, the violation entry will be available to document the violation details.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47800"/>
            <a:ext cx="8093882" cy="3324873"/>
          </a:xfrm>
        </p:spPr>
      </p:pic>
    </p:spTree>
    <p:extLst>
      <p:ext uri="{BB962C8B-B14F-4D97-AF65-F5344CB8AC3E}">
        <p14:creationId xmlns:p14="http://schemas.microsoft.com/office/powerpoint/2010/main" val="200886024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520371"/>
          </a:xfrm>
        </p:spPr>
        <p:txBody>
          <a:bodyPr>
            <a:normAutofit/>
          </a:bodyPr>
          <a:lstStyle/>
          <a:p>
            <a:r>
              <a:rPr lang="en-US" dirty="0"/>
              <a:t>This page collects non-occupant persons involved in the crash. Click the Add Person block to add non-occupants, witnesses, or property owners.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45" y="1248650"/>
            <a:ext cx="7762346" cy="3780550"/>
          </a:xfr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890294" y="2074984"/>
            <a:ext cx="1468197" cy="1115559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7446" flipH="1">
            <a:off x="3301160" y="1321166"/>
            <a:ext cx="969922" cy="96992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69D8297-CE07-4018-BB40-D0F1497464FD}"/>
              </a:ext>
            </a:extLst>
          </p:cNvPr>
          <p:cNvSpPr/>
          <p:nvPr/>
        </p:nvSpPr>
        <p:spPr>
          <a:xfrm>
            <a:off x="3581400" y="51816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C8F7-F75D-4DE9-8095-1C6604EED583}"/>
              </a:ext>
            </a:extLst>
          </p:cNvPr>
          <p:cNvSpPr txBox="1"/>
          <p:nvPr/>
        </p:nvSpPr>
        <p:spPr>
          <a:xfrm>
            <a:off x="4495800" y="541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16855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3 0.09166 L -0.03138 0.01157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2429163"/>
            <a:ext cx="41148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 type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435927"/>
            <a:ext cx="3124161" cy="758371"/>
          </a:xfrm>
        </p:spPr>
        <p:txBody>
          <a:bodyPr>
            <a:normAutofit/>
          </a:bodyPr>
          <a:lstStyle/>
          <a:p>
            <a:r>
              <a:rPr lang="en-US" dirty="0"/>
              <a:t>Select the type of non-occupant you would like to add.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BA8C112-BC4F-4D4C-B1A8-6274E9A3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38" y="975040"/>
            <a:ext cx="7762346" cy="2908245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1C4588E7-C349-4FB0-A454-D4EE6F1B2516}"/>
              </a:ext>
            </a:extLst>
          </p:cNvPr>
          <p:cNvSpPr/>
          <p:nvPr/>
        </p:nvSpPr>
        <p:spPr>
          <a:xfrm>
            <a:off x="381000" y="2074984"/>
            <a:ext cx="3110016" cy="1115559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083BE38-545F-4704-9057-810F8BB82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7446" flipH="1">
            <a:off x="4456324" y="1319011"/>
            <a:ext cx="947077" cy="96992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7F66B0-7AD7-469A-AD3A-7FD4CD974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6273"/>
            <a:ext cx="2944986" cy="262503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A2D6E43-B053-46D8-914C-33EF32653BC0}"/>
              </a:ext>
            </a:extLst>
          </p:cNvPr>
          <p:cNvSpPr/>
          <p:nvPr/>
        </p:nvSpPr>
        <p:spPr>
          <a:xfrm>
            <a:off x="3574511" y="5486400"/>
            <a:ext cx="533400" cy="1179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0CF43-6838-4E2F-809A-E3B1B87B7BC6}"/>
              </a:ext>
            </a:extLst>
          </p:cNvPr>
          <p:cNvSpPr txBox="1"/>
          <p:nvPr/>
        </p:nvSpPr>
        <p:spPr>
          <a:xfrm>
            <a:off x="4343400" y="60641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</p:spTree>
    <p:extLst>
      <p:ext uri="{BB962C8B-B14F-4D97-AF65-F5344CB8AC3E}">
        <p14:creationId xmlns:p14="http://schemas.microsoft.com/office/powerpoint/2010/main" val="334922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3 0.09166 L -0.03138 0.01157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508829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499428"/>
            <a:ext cx="3124161" cy="1740834"/>
          </a:xfrm>
        </p:spPr>
        <p:txBody>
          <a:bodyPr>
            <a:normAutofit/>
          </a:bodyPr>
          <a:lstStyle/>
          <a:p>
            <a:r>
              <a:rPr lang="en-US" dirty="0"/>
              <a:t>This detail page is for the selection of a non-motorist other than a witness or property owner. The scan box will also accept a TN Driver license# and check it with TN Dept of Safety driver license database.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90" y="191862"/>
            <a:ext cx="6864123" cy="5636711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3574511" y="5831536"/>
            <a:ext cx="533400" cy="83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4343400" y="60641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738"/>
            <a:ext cx="2971800" cy="2648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7924800" y="914400"/>
            <a:ext cx="2819400" cy="183605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C582C5B-1217-47B9-9B2A-39E5586098D9}"/>
              </a:ext>
            </a:extLst>
          </p:cNvPr>
          <p:cNvSpPr/>
          <p:nvPr/>
        </p:nvSpPr>
        <p:spPr>
          <a:xfrm rot="696858">
            <a:off x="2141500" y="1003163"/>
            <a:ext cx="5782328" cy="331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508829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 Detail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499429"/>
            <a:ext cx="3124161" cy="1740833"/>
          </a:xfrm>
        </p:spPr>
        <p:txBody>
          <a:bodyPr>
            <a:normAutofit/>
          </a:bodyPr>
          <a:lstStyle/>
          <a:p>
            <a:r>
              <a:rPr lang="en-US" dirty="0"/>
              <a:t>This detail page is for the selection of a non-motorist other than a witness or property owner.</a:t>
            </a:r>
          </a:p>
          <a:p>
            <a:r>
              <a:rPr lang="en-US" dirty="0"/>
              <a:t>Any “Pending” test results flag this report for the Dashboard Pending tab.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92909"/>
            <a:ext cx="6862650" cy="5779291"/>
          </a:xfr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738"/>
            <a:ext cx="2971800" cy="2648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7924800" y="914400"/>
            <a:ext cx="2819400" cy="183605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189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508829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 Witness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499429"/>
            <a:ext cx="3124161" cy="1367971"/>
          </a:xfrm>
        </p:spPr>
        <p:txBody>
          <a:bodyPr>
            <a:normAutofit/>
          </a:bodyPr>
          <a:lstStyle/>
          <a:p>
            <a:r>
              <a:rPr lang="en-US" dirty="0"/>
              <a:t>This detail page is for the selection of a witness. The scan box will also accept a TN Driver license# and check it with TN Dept of Safety driver license database.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14" y="617738"/>
            <a:ext cx="7669974" cy="4190715"/>
          </a:xfr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738"/>
            <a:ext cx="2971800" cy="2648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7924800" y="2750458"/>
            <a:ext cx="2819400" cy="2213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13CFDD7-137F-4FD0-9371-2DE07C4AE988}"/>
              </a:ext>
            </a:extLst>
          </p:cNvPr>
          <p:cNvSpPr/>
          <p:nvPr/>
        </p:nvSpPr>
        <p:spPr>
          <a:xfrm rot="969866">
            <a:off x="2096916" y="1833423"/>
            <a:ext cx="5846135" cy="331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200400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Non-Occupant Property Owner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114800"/>
            <a:ext cx="3352800" cy="2648938"/>
          </a:xfrm>
        </p:spPr>
        <p:txBody>
          <a:bodyPr>
            <a:normAutofit/>
          </a:bodyPr>
          <a:lstStyle/>
          <a:p>
            <a:r>
              <a:rPr lang="en-US" dirty="0"/>
              <a:t>This detail page is for the selection of a property owner. The scan box will also accept a TN Driver license# and check it with TN Dept of Safety driver license database.  </a:t>
            </a:r>
          </a:p>
          <a:p>
            <a:r>
              <a:rPr lang="en-US" dirty="0"/>
              <a:t>Property Owners should be given a Unit driver’s name and license information.  Otherwise,  they cannot obtain a report from </a:t>
            </a:r>
            <a:r>
              <a:rPr lang="en-US" dirty="0">
                <a:hlinkClick r:id="rId3"/>
              </a:rPr>
              <a:t>PurchaseTNCrash.gov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65" y="430702"/>
            <a:ext cx="7119871" cy="4792462"/>
          </a:xfr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738"/>
            <a:ext cx="2971800" cy="2648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7924800" y="2979058"/>
            <a:ext cx="2819400" cy="2213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A72D330-0D03-44C5-919C-AA2A12A38F06}"/>
              </a:ext>
            </a:extLst>
          </p:cNvPr>
          <p:cNvSpPr/>
          <p:nvPr/>
        </p:nvSpPr>
        <p:spPr>
          <a:xfrm rot="1145210">
            <a:off x="2034049" y="1905297"/>
            <a:ext cx="5951365" cy="331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Levels of Collection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9"/>
            <a:ext cx="7696200" cy="2517775"/>
          </a:xfrm>
        </p:spPr>
        <p:txBody>
          <a:bodyPr>
            <a:normAutofit/>
          </a:bodyPr>
          <a:lstStyle/>
          <a:p>
            <a:r>
              <a:rPr lang="en-US" dirty="0"/>
              <a:t>Level 1…..Property Damage only and combined value is Less Than Thresholds.   </a:t>
            </a:r>
            <a:r>
              <a:rPr lang="en-US" i="1" dirty="0"/>
              <a:t>Approx. 1/3 of report questions</a:t>
            </a:r>
            <a:endParaRPr i="1" dirty="0"/>
          </a:p>
          <a:p>
            <a:r>
              <a:rPr lang="en-US" dirty="0"/>
              <a:t>Level 2…..Property damage only and combined value is More Than Thresholds.   </a:t>
            </a:r>
            <a:r>
              <a:rPr lang="en-US" i="1" dirty="0"/>
              <a:t>Approx. 2/3 of report questions</a:t>
            </a:r>
            <a:endParaRPr i="1" dirty="0"/>
          </a:p>
          <a:p>
            <a:r>
              <a:rPr lang="en-US" dirty="0"/>
              <a:t>Level 3…..Injuries or fatalities involved.  Includes  Alcohol/Drugs, Arrestable Offenses, Towed Vehicle, or Medical Transport.   </a:t>
            </a:r>
            <a:r>
              <a:rPr lang="en-US" i="1" dirty="0"/>
              <a:t>All report questions</a:t>
            </a:r>
            <a:endParaRPr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716C8-7912-46AE-8EDF-B116AC82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4495800"/>
            <a:ext cx="76962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Note:  The levels of reporting are automatically adjusted by the program from the entries on the Crash Level page.  </a:t>
            </a:r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508829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Table of Measures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499429"/>
            <a:ext cx="3124161" cy="990600"/>
          </a:xfrm>
        </p:spPr>
        <p:txBody>
          <a:bodyPr>
            <a:normAutofit/>
          </a:bodyPr>
          <a:lstStyle/>
          <a:p>
            <a:r>
              <a:rPr lang="en-US" dirty="0"/>
              <a:t>This optional Table of Measures only appears if the slide button in the Crash Level is selected YES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277" y="359047"/>
            <a:ext cx="6864123" cy="3797847"/>
          </a:xfr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C4CE312-C91F-4377-A0A9-86286D81370E}"/>
              </a:ext>
            </a:extLst>
          </p:cNvPr>
          <p:cNvSpPr/>
          <p:nvPr/>
        </p:nvSpPr>
        <p:spPr>
          <a:xfrm>
            <a:off x="2590800" y="4800600"/>
            <a:ext cx="533400" cy="83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67CE-56BF-49B9-A2DC-A5870215FE4B}"/>
              </a:ext>
            </a:extLst>
          </p:cNvPr>
          <p:cNvSpPr txBox="1"/>
          <p:nvPr/>
        </p:nvSpPr>
        <p:spPr>
          <a:xfrm>
            <a:off x="3359689" y="503323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the screen….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1575" y="1526398"/>
            <a:ext cx="3713148" cy="19705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9826952" y="2590800"/>
            <a:ext cx="1365542" cy="52541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35C4026D-AA8C-4358-8FFA-8D7297FD8519}"/>
              </a:ext>
            </a:extLst>
          </p:cNvPr>
          <p:cNvSpPr/>
          <p:nvPr/>
        </p:nvSpPr>
        <p:spPr>
          <a:xfrm rot="16200000">
            <a:off x="8076109" y="-380309"/>
            <a:ext cx="1196395" cy="3116781"/>
          </a:xfrm>
          <a:prstGeom prst="bentUpArrow">
            <a:avLst>
              <a:gd name="adj1" fmla="val 1507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872651-B863-4FAD-A89D-412A0DF869E6}"/>
              </a:ext>
            </a:extLst>
          </p:cNvPr>
          <p:cNvSpPr/>
          <p:nvPr/>
        </p:nvSpPr>
        <p:spPr>
          <a:xfrm>
            <a:off x="629392" y="451262"/>
            <a:ext cx="6590805" cy="3123211"/>
          </a:xfrm>
          <a:custGeom>
            <a:avLst/>
            <a:gdLst>
              <a:gd name="connsiteX0" fmla="*/ 5438899 w 6590805"/>
              <a:gd name="connsiteY0" fmla="*/ 0 h 3123211"/>
              <a:gd name="connsiteX1" fmla="*/ 6590805 w 6590805"/>
              <a:gd name="connsiteY1" fmla="*/ 11876 h 3123211"/>
              <a:gd name="connsiteX2" fmla="*/ 6567055 w 6590805"/>
              <a:gd name="connsiteY2" fmla="*/ 3123211 h 3123211"/>
              <a:gd name="connsiteX3" fmla="*/ 23751 w 6590805"/>
              <a:gd name="connsiteY3" fmla="*/ 3087585 h 3123211"/>
              <a:gd name="connsiteX4" fmla="*/ 0 w 6590805"/>
              <a:gd name="connsiteY4" fmla="*/ 558141 h 3123211"/>
              <a:gd name="connsiteX5" fmla="*/ 5450774 w 6590805"/>
              <a:gd name="connsiteY5" fmla="*/ 581891 h 3123211"/>
              <a:gd name="connsiteX6" fmla="*/ 5438899 w 6590805"/>
              <a:gd name="connsiteY6" fmla="*/ 0 h 312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0805" h="3123211">
                <a:moveTo>
                  <a:pt x="5438899" y="0"/>
                </a:moveTo>
                <a:lnTo>
                  <a:pt x="6590805" y="11876"/>
                </a:lnTo>
                <a:lnTo>
                  <a:pt x="6567055" y="3123211"/>
                </a:lnTo>
                <a:lnTo>
                  <a:pt x="23751" y="3087585"/>
                </a:lnTo>
                <a:lnTo>
                  <a:pt x="0" y="558141"/>
                </a:lnTo>
                <a:lnTo>
                  <a:pt x="5450774" y="581891"/>
                </a:lnTo>
                <a:lnTo>
                  <a:pt x="5438899" y="0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771CC-53CD-489A-AC7A-62962857482C}"/>
              </a:ext>
            </a:extLst>
          </p:cNvPr>
          <p:cNvSpPr txBox="1"/>
          <p:nvPr/>
        </p:nvSpPr>
        <p:spPr>
          <a:xfrm>
            <a:off x="845088" y="1624747"/>
            <a:ext cx="627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8000"/>
                </a:highlight>
              </a:rPr>
              <a:t>Select the type of measurement(s) you wish to document.  Multiple selections are allowed.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8734CE-4ECD-49CA-B1CE-ACEB13339770}"/>
              </a:ext>
            </a:extLst>
          </p:cNvPr>
          <p:cNvSpPr/>
          <p:nvPr/>
        </p:nvSpPr>
        <p:spPr>
          <a:xfrm>
            <a:off x="629392" y="3116216"/>
            <a:ext cx="666008" cy="5130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B04D3D-1811-49D1-B827-5369B330D794}"/>
              </a:ext>
            </a:extLst>
          </p:cNvPr>
          <p:cNvSpPr/>
          <p:nvPr/>
        </p:nvSpPr>
        <p:spPr>
          <a:xfrm>
            <a:off x="2524496" y="3126806"/>
            <a:ext cx="666008" cy="5130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847B8A-3CF2-44B8-8E22-2A9354499455}"/>
              </a:ext>
            </a:extLst>
          </p:cNvPr>
          <p:cNvSpPr/>
          <p:nvPr/>
        </p:nvSpPr>
        <p:spPr>
          <a:xfrm>
            <a:off x="4521715" y="3089897"/>
            <a:ext cx="666008" cy="5130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4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6" grpId="0" animBg="1"/>
      <p:bldP spid="13" grpId="0" animBg="1"/>
      <p:bldP spid="17" grpId="0" animBg="1"/>
      <p:bldP spid="17" grpId="1" animBg="1"/>
      <p:bldP spid="19" grpId="0" build="allAtOnce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Table of Measures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758371"/>
          </a:xfrm>
        </p:spPr>
        <p:txBody>
          <a:bodyPr>
            <a:normAutofit/>
          </a:bodyPr>
          <a:lstStyle/>
          <a:p>
            <a:r>
              <a:rPr lang="en-US" dirty="0"/>
              <a:t>Only the wanted sections will appear on the page.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75" y="228560"/>
            <a:ext cx="8348451" cy="4648240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845C30-C1B0-4B6A-BADA-530234E0203F}"/>
              </a:ext>
            </a:extLst>
          </p:cNvPr>
          <p:cNvSpPr/>
          <p:nvPr/>
        </p:nvSpPr>
        <p:spPr>
          <a:xfrm>
            <a:off x="171875" y="457200"/>
            <a:ext cx="1809325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389E343-7A28-4CF4-B8B7-F0D40837673B}"/>
              </a:ext>
            </a:extLst>
          </p:cNvPr>
          <p:cNvSpPr/>
          <p:nvPr/>
        </p:nvSpPr>
        <p:spPr>
          <a:xfrm>
            <a:off x="1000337" y="925307"/>
            <a:ext cx="152400" cy="22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9C04CC-DABD-421A-9C5D-F96854E413AC}"/>
              </a:ext>
            </a:extLst>
          </p:cNvPr>
          <p:cNvSpPr/>
          <p:nvPr/>
        </p:nvSpPr>
        <p:spPr>
          <a:xfrm>
            <a:off x="141963" y="1178666"/>
            <a:ext cx="8348451" cy="15645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6DC2CB-4A39-44A5-83A9-F4F413875F85}"/>
              </a:ext>
            </a:extLst>
          </p:cNvPr>
          <p:cNvSpPr/>
          <p:nvPr/>
        </p:nvSpPr>
        <p:spPr>
          <a:xfrm>
            <a:off x="2392112" y="434439"/>
            <a:ext cx="1809325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8CB5612-CA23-46E7-93E8-B3EB96B90AA5}"/>
              </a:ext>
            </a:extLst>
          </p:cNvPr>
          <p:cNvSpPr/>
          <p:nvPr/>
        </p:nvSpPr>
        <p:spPr>
          <a:xfrm>
            <a:off x="3220574" y="891639"/>
            <a:ext cx="152400" cy="1775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2E6DB6-D7D7-4C64-B5A8-C94EAB0FC002}"/>
              </a:ext>
            </a:extLst>
          </p:cNvPr>
          <p:cNvSpPr/>
          <p:nvPr/>
        </p:nvSpPr>
        <p:spPr>
          <a:xfrm>
            <a:off x="127885" y="2743200"/>
            <a:ext cx="8348451" cy="8739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9FAFB0-4F0B-4DBE-B960-AFC059251D75}"/>
              </a:ext>
            </a:extLst>
          </p:cNvPr>
          <p:cNvSpPr/>
          <p:nvPr/>
        </p:nvSpPr>
        <p:spPr>
          <a:xfrm>
            <a:off x="4405924" y="432481"/>
            <a:ext cx="2713829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AF49075-5C0F-4070-B7ED-2DF0DEF72ED8}"/>
              </a:ext>
            </a:extLst>
          </p:cNvPr>
          <p:cNvSpPr/>
          <p:nvPr/>
        </p:nvSpPr>
        <p:spPr>
          <a:xfrm>
            <a:off x="5029199" y="925308"/>
            <a:ext cx="152401" cy="269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5A97AC-6D90-496B-817E-8D2413D96465}"/>
              </a:ext>
            </a:extLst>
          </p:cNvPr>
          <p:cNvSpPr/>
          <p:nvPr/>
        </p:nvSpPr>
        <p:spPr>
          <a:xfrm>
            <a:off x="111990" y="3617107"/>
            <a:ext cx="8348451" cy="9501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7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Attachments &amp; Narrative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291771"/>
          </a:xfrm>
        </p:spPr>
        <p:txBody>
          <a:bodyPr>
            <a:normAutofit/>
          </a:bodyPr>
          <a:lstStyle/>
          <a:p>
            <a:r>
              <a:rPr lang="en-US" dirty="0"/>
              <a:t>This page collects the factual narrative of the investigating officer, files and documents on the machine, and the crash diagram.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52899"/>
            <a:ext cx="8177235" cy="3600101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25AF66-7FCC-4008-BC9A-DD13D53AF02C}"/>
              </a:ext>
            </a:extLst>
          </p:cNvPr>
          <p:cNvSpPr/>
          <p:nvPr/>
        </p:nvSpPr>
        <p:spPr>
          <a:xfrm>
            <a:off x="228600" y="2090597"/>
            <a:ext cx="7848600" cy="1905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D724F-5638-49A1-B100-6585DCC2DBA0}"/>
              </a:ext>
            </a:extLst>
          </p:cNvPr>
          <p:cNvSpPr txBox="1"/>
          <p:nvPr/>
        </p:nvSpPr>
        <p:spPr>
          <a:xfrm>
            <a:off x="304818" y="267376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Type factual narrative here.</a:t>
            </a:r>
          </a:p>
        </p:txBody>
      </p:sp>
    </p:spTree>
    <p:extLst>
      <p:ext uri="{BB962C8B-B14F-4D97-AF65-F5344CB8AC3E}">
        <p14:creationId xmlns:p14="http://schemas.microsoft.com/office/powerpoint/2010/main" val="25442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Crash Diagram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291771"/>
          </a:xfrm>
        </p:spPr>
        <p:txBody>
          <a:bodyPr>
            <a:normAutofit/>
          </a:bodyPr>
          <a:lstStyle/>
          <a:p>
            <a:r>
              <a:rPr lang="en-US" dirty="0"/>
              <a:t>This page collects the factual narrative of the investigating officer, files and documents on the machine, and the crash diagram.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68135"/>
            <a:ext cx="6781800" cy="2481146"/>
          </a:xfr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5726DE90-B722-4BD1-BE74-33659C829670}"/>
              </a:ext>
            </a:extLst>
          </p:cNvPr>
          <p:cNvSpPr/>
          <p:nvPr/>
        </p:nvSpPr>
        <p:spPr>
          <a:xfrm>
            <a:off x="1905000" y="1525588"/>
            <a:ext cx="1986710" cy="129381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000DDCC2-4F4A-47C3-B6D5-A0F0EBE5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4501362" y="916254"/>
            <a:ext cx="914400" cy="91440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CD8A08-6757-4FD9-907C-AA5E9B1BF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2" y="3149281"/>
            <a:ext cx="5943565" cy="32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27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8 0.10463 L 0.00925 0.00023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5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Add Local Files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29"/>
            <a:ext cx="3124161" cy="1672771"/>
          </a:xfrm>
        </p:spPr>
        <p:txBody>
          <a:bodyPr>
            <a:normAutofit/>
          </a:bodyPr>
          <a:lstStyle/>
          <a:p>
            <a:r>
              <a:rPr lang="en-US" dirty="0"/>
              <a:t>This page collects the factual narrative of the investigating officer, files and documents on the machine, and the crash diagram.  Photos should not be attached to the report.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975" y="723473"/>
            <a:ext cx="6400800" cy="2341756"/>
          </a:xfr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5726DE90-B722-4BD1-BE74-33659C829670}"/>
              </a:ext>
            </a:extLst>
          </p:cNvPr>
          <p:cNvSpPr/>
          <p:nvPr/>
        </p:nvSpPr>
        <p:spPr>
          <a:xfrm>
            <a:off x="1143000" y="1676400"/>
            <a:ext cx="1984908" cy="91281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000DDCC2-4F4A-47C3-B6D5-A0F0EBE5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3739362" y="840054"/>
            <a:ext cx="914400" cy="914400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C60464-51C7-43EB-98C6-724F5CC8C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00" y="3106725"/>
            <a:ext cx="546735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8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0.10417 L 0.0125 -0.00023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5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3508829"/>
            <a:ext cx="3810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Attachment Cards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0" y="4499429"/>
            <a:ext cx="3124161" cy="1063171"/>
          </a:xfrm>
        </p:spPr>
        <p:txBody>
          <a:bodyPr>
            <a:normAutofit/>
          </a:bodyPr>
          <a:lstStyle/>
          <a:p>
            <a:r>
              <a:rPr lang="en-US" dirty="0"/>
              <a:t>Once added, the Diagram and attached documents are individually shown as information cards.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" y="2971800"/>
            <a:ext cx="7584322" cy="277229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7A857-D0E7-45C5-B5AA-BC05CA711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279" y="762000"/>
            <a:ext cx="4091844" cy="14970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6E881-6C65-4098-86E5-3B6E8E5392AF}"/>
              </a:ext>
            </a:extLst>
          </p:cNvPr>
          <p:cNvSpPr/>
          <p:nvPr/>
        </p:nvSpPr>
        <p:spPr>
          <a:xfrm>
            <a:off x="2272739" y="1447800"/>
            <a:ext cx="1828800" cy="3810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82E7044-A962-4052-8B00-8BE78DB04101}"/>
              </a:ext>
            </a:extLst>
          </p:cNvPr>
          <p:cNvSpPr/>
          <p:nvPr/>
        </p:nvSpPr>
        <p:spPr>
          <a:xfrm>
            <a:off x="3187139" y="2288374"/>
            <a:ext cx="525879" cy="1779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B80328-6191-479F-BD19-F8BEFDFF4ED5}"/>
              </a:ext>
            </a:extLst>
          </p:cNvPr>
          <p:cNvSpPr/>
          <p:nvPr/>
        </p:nvSpPr>
        <p:spPr>
          <a:xfrm>
            <a:off x="304800" y="4191000"/>
            <a:ext cx="6172200" cy="1066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1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17526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Validate All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666999"/>
            <a:ext cx="3124161" cy="2971801"/>
          </a:xfrm>
        </p:spPr>
        <p:txBody>
          <a:bodyPr>
            <a:normAutofit/>
          </a:bodyPr>
          <a:lstStyle/>
          <a:p>
            <a:r>
              <a:rPr lang="en-US" dirty="0"/>
              <a:t>Validate All scans every entry and section for validation errors.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If validation errors are found through the complete report, the sections with the errors will show in red.  Click on the sections to see the detail errors or missing information.</a:t>
            </a:r>
            <a:r>
              <a:rPr lang="en-US" dirty="0"/>
              <a:t>  </a:t>
            </a:r>
          </a:p>
          <a:p>
            <a:r>
              <a:rPr lang="en-US" dirty="0">
                <a:solidFill>
                  <a:srgbClr val="006600"/>
                </a:solidFill>
              </a:rPr>
              <a:t>The sections without validation errors will show as green.  All active sections  be green to Submit the report.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65" y="2998304"/>
            <a:ext cx="8177235" cy="3783496"/>
          </a:xfr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7446" flipH="1">
            <a:off x="4851111" y="4516941"/>
            <a:ext cx="914400" cy="91440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2490765" y="5317228"/>
            <a:ext cx="1901292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A5019B-DF97-4677-A25A-4E9C0FB2C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9" y="0"/>
            <a:ext cx="8115346" cy="36747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0062FD1-A2E6-404A-ADD1-E02D4B6BAAF0}"/>
              </a:ext>
            </a:extLst>
          </p:cNvPr>
          <p:cNvSpPr/>
          <p:nvPr/>
        </p:nvSpPr>
        <p:spPr>
          <a:xfrm>
            <a:off x="838200" y="1524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762F6A-154E-49A8-AB93-22ABA46B2344}"/>
              </a:ext>
            </a:extLst>
          </p:cNvPr>
          <p:cNvSpPr/>
          <p:nvPr/>
        </p:nvSpPr>
        <p:spPr>
          <a:xfrm>
            <a:off x="2209800" y="1524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720E6A-EC5D-4718-A9AD-B115782C163B}"/>
              </a:ext>
            </a:extLst>
          </p:cNvPr>
          <p:cNvSpPr/>
          <p:nvPr/>
        </p:nvSpPr>
        <p:spPr>
          <a:xfrm>
            <a:off x="3581400" y="1524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3C1999-02AE-4536-9BD0-C33F37DE716B}"/>
              </a:ext>
            </a:extLst>
          </p:cNvPr>
          <p:cNvSpPr/>
          <p:nvPr/>
        </p:nvSpPr>
        <p:spPr>
          <a:xfrm>
            <a:off x="7620000" y="1524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83B3C0-66DD-4338-8DFB-1A1BE4E27EF4}"/>
              </a:ext>
            </a:extLst>
          </p:cNvPr>
          <p:cNvSpPr/>
          <p:nvPr/>
        </p:nvSpPr>
        <p:spPr>
          <a:xfrm>
            <a:off x="4877790" y="161306"/>
            <a:ext cx="457200" cy="38100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7B736-5366-4353-9E79-9CE5F1CB7B3F}"/>
              </a:ext>
            </a:extLst>
          </p:cNvPr>
          <p:cNvSpPr/>
          <p:nvPr/>
        </p:nvSpPr>
        <p:spPr>
          <a:xfrm>
            <a:off x="457200" y="25908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E47CB-CA3D-4483-A97F-50B657A62AB3}"/>
              </a:ext>
            </a:extLst>
          </p:cNvPr>
          <p:cNvSpPr/>
          <p:nvPr/>
        </p:nvSpPr>
        <p:spPr>
          <a:xfrm>
            <a:off x="457200" y="31242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5ECD69-91C3-4E7F-BF48-B3FD82ADE65E}"/>
              </a:ext>
            </a:extLst>
          </p:cNvPr>
          <p:cNvCxnSpPr/>
          <p:nvPr/>
        </p:nvCxnSpPr>
        <p:spPr>
          <a:xfrm flipH="1">
            <a:off x="1600200" y="542306"/>
            <a:ext cx="6019800" cy="2277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9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62 0.12176 L 0.00625 0.00162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057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Validate All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048000"/>
            <a:ext cx="3124161" cy="2496901"/>
          </a:xfrm>
        </p:spPr>
        <p:txBody>
          <a:bodyPr>
            <a:normAutofit/>
          </a:bodyPr>
          <a:lstStyle/>
          <a:p>
            <a:r>
              <a:rPr lang="en-US" dirty="0"/>
              <a:t>Validate All scans every entry for validation errors.  If no validation errors are found through the complete report, the View Report and Submit buttons will become available.  </a:t>
            </a:r>
          </a:p>
          <a:p>
            <a:r>
              <a:rPr lang="en-US" dirty="0"/>
              <a:t>If they do not appear, you still have validation errors in the report.  Review the red tabs and correct any needed information.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761405"/>
            <a:ext cx="8177235" cy="3783496"/>
          </a:xfr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7446" flipH="1">
            <a:off x="4874946" y="3280042"/>
            <a:ext cx="914400" cy="9144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999C230-542F-47B2-A981-88735E313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50" y="4330223"/>
            <a:ext cx="2414625" cy="546577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2514600" y="4080329"/>
            <a:ext cx="1901292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EBF251-D657-4E43-A500-31721EBA8AA1}"/>
              </a:ext>
            </a:extLst>
          </p:cNvPr>
          <p:cNvSpPr/>
          <p:nvPr/>
        </p:nvSpPr>
        <p:spPr>
          <a:xfrm>
            <a:off x="4038600" y="4330223"/>
            <a:ext cx="2743200" cy="5465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1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62 0.12176 L 0.00625 0.00162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083" y="2209800"/>
            <a:ext cx="3581400" cy="762000"/>
          </a:xfrm>
        </p:spPr>
        <p:txBody>
          <a:bodyPr>
            <a:normAutofit/>
          </a:bodyPr>
          <a:lstStyle/>
          <a:p>
            <a:r>
              <a:rPr lang="en-US" sz="3100" dirty="0"/>
              <a:t>View Report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939368"/>
            <a:ext cx="3302779" cy="2529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NOTE: This is an unofficial report image and is only available immediately following the successful </a:t>
            </a:r>
            <a:r>
              <a:rPr lang="en-US" sz="1800" b="1" u="sng" dirty="0">
                <a:solidFill>
                  <a:srgbClr val="0070C0"/>
                </a:solidFill>
              </a:rPr>
              <a:t>Validate All</a:t>
            </a:r>
            <a:r>
              <a:rPr lang="en-US" dirty="0"/>
              <a:t>.  If you move to a different part of the report or edit any page, the </a:t>
            </a:r>
            <a:r>
              <a:rPr lang="en-US" sz="1800" b="1" u="sng" dirty="0">
                <a:solidFill>
                  <a:srgbClr val="0070C0"/>
                </a:solidFill>
              </a:rPr>
              <a:t>View Report </a:t>
            </a:r>
            <a:r>
              <a:rPr lang="en-US" dirty="0"/>
              <a:t>and Submit disappears and the </a:t>
            </a:r>
            <a:r>
              <a:rPr lang="en-US" sz="1800" b="1" u="sng" dirty="0">
                <a:solidFill>
                  <a:srgbClr val="0070C0"/>
                </a:solidFill>
              </a:rPr>
              <a:t>Validate All </a:t>
            </a:r>
            <a:r>
              <a:rPr lang="en-US" dirty="0"/>
              <a:t>will have to be processed again.</a:t>
            </a:r>
          </a:p>
          <a:p>
            <a:r>
              <a:rPr lang="en-US" dirty="0"/>
              <a:t>You can view and/or save the report.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836937"/>
            <a:ext cx="8177235" cy="3632431"/>
          </a:xfr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4800600" y="4383541"/>
            <a:ext cx="1901292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7446" flipH="1">
            <a:off x="7160946" y="3583254"/>
            <a:ext cx="914400" cy="91440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16833FF-4BFA-4627-A09F-0696FCF54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163358"/>
            <a:ext cx="7924800" cy="37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5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87 0.12014 L 3.33333E-6 1.11111E-6 " pathEditMode="fixed" rAng="0" ptsTypes="AA">
                                      <p:cBhvr>
                                        <p:cTn id="14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Submit Report</a:t>
            </a:r>
            <a:endParaRPr sz="3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836937"/>
            <a:ext cx="8177235" cy="3632431"/>
          </a:xfr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6248400" y="4419600"/>
            <a:ext cx="1901292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612780" flipH="1" flipV="1">
            <a:off x="4498270" y="2582442"/>
            <a:ext cx="914400" cy="9144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DE7913-2F2A-481E-98C0-D86F05BA0369}"/>
              </a:ext>
            </a:extLst>
          </p:cNvPr>
          <p:cNvSpPr txBox="1">
            <a:spLocks/>
          </p:cNvSpPr>
          <p:nvPr/>
        </p:nvSpPr>
        <p:spPr>
          <a:xfrm>
            <a:off x="8534400" y="3337401"/>
            <a:ext cx="3302779" cy="207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69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5" indent="0" algn="l" defTabSz="91436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9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54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38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23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7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2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7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The </a:t>
            </a:r>
            <a:r>
              <a:rPr lang="en-US" sz="1800" b="1" u="sng" dirty="0">
                <a:solidFill>
                  <a:srgbClr val="0070C0"/>
                </a:solidFill>
              </a:rPr>
              <a:t>Submit</a:t>
            </a:r>
            <a:r>
              <a:rPr lang="en-US" dirty="0"/>
              <a:t> button is only available immediately following the successful </a:t>
            </a:r>
            <a:r>
              <a:rPr lang="en-US" sz="1800" b="1" u="sng" dirty="0">
                <a:solidFill>
                  <a:srgbClr val="0070C0"/>
                </a:solidFill>
              </a:rPr>
              <a:t>Validate All</a:t>
            </a:r>
            <a:r>
              <a:rPr lang="en-US" dirty="0"/>
              <a:t>.  If you move to a different part of the report or edit any page, the </a:t>
            </a:r>
            <a:r>
              <a:rPr lang="en-US" sz="1800" b="1" u="sng" dirty="0">
                <a:solidFill>
                  <a:srgbClr val="0070C0"/>
                </a:solidFill>
              </a:rPr>
              <a:t>Submit</a:t>
            </a:r>
            <a:r>
              <a:rPr lang="en-US" dirty="0"/>
              <a:t> button disappears and the </a:t>
            </a:r>
            <a:r>
              <a:rPr lang="en-US" sz="1800" b="1" u="sng" dirty="0">
                <a:solidFill>
                  <a:srgbClr val="0070C0"/>
                </a:solidFill>
              </a:rPr>
              <a:t>Validate All </a:t>
            </a:r>
            <a:r>
              <a:rPr lang="en-US" dirty="0"/>
              <a:t>will have to be pressed again.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95158-2919-482B-B252-D67561792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9224"/>
            <a:ext cx="4762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9 0.24768 L 3.81639E-17 0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uiExpand="1" build="p"/>
      <p:bldP spid="9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Login</a:t>
            </a:r>
            <a:endParaRPr sz="3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750DB-DC26-4962-AB84-B3274A32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51197"/>
            <a:ext cx="7682968" cy="32527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43" y="3429000"/>
            <a:ext cx="3124161" cy="762000"/>
          </a:xfrm>
        </p:spPr>
        <p:txBody>
          <a:bodyPr/>
          <a:lstStyle/>
          <a:p>
            <a:r>
              <a:rPr lang="en-US" dirty="0"/>
              <a:t>TITAN 2.0 is available at </a:t>
            </a:r>
            <a:r>
              <a:rPr lang="en-US" dirty="0">
                <a:hlinkClick r:id="rId5"/>
              </a:rPr>
              <a:t>titan.safety.tn.gov</a:t>
            </a:r>
            <a:endParaRPr lang="en-US" dirty="0"/>
          </a:p>
          <a:p>
            <a:r>
              <a:rPr lang="en-US" dirty="0"/>
              <a:t>Click the TITAN 2.0 then Sign In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283212-BC0F-4AEE-A276-CEA6544D7B47}"/>
              </a:ext>
            </a:extLst>
          </p:cNvPr>
          <p:cNvSpPr/>
          <p:nvPr/>
        </p:nvSpPr>
        <p:spPr>
          <a:xfrm>
            <a:off x="2362200" y="3124200"/>
            <a:ext cx="914400" cy="304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28A44C14-85EE-4E95-A33F-C8E2EDF99654}"/>
              </a:ext>
            </a:extLst>
          </p:cNvPr>
          <p:cNvSpPr/>
          <p:nvPr/>
        </p:nvSpPr>
        <p:spPr>
          <a:xfrm>
            <a:off x="2815692" y="3276600"/>
            <a:ext cx="1070508" cy="8382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FD439EA8-18F8-4622-8959-FD4731DE9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7446" flipH="1">
            <a:off x="5027346" y="23597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12268 L -0.03138 0.01157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55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4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2438400"/>
            <a:ext cx="3581400" cy="899001"/>
          </a:xfrm>
        </p:spPr>
        <p:txBody>
          <a:bodyPr>
            <a:normAutofit/>
          </a:bodyPr>
          <a:lstStyle/>
          <a:p>
            <a:r>
              <a:rPr lang="en-US" sz="3100" dirty="0"/>
              <a:t>Accept Pending</a:t>
            </a:r>
            <a:endParaRPr sz="31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DE7913-2F2A-481E-98C0-D86F05BA0369}"/>
              </a:ext>
            </a:extLst>
          </p:cNvPr>
          <p:cNvSpPr txBox="1">
            <a:spLocks/>
          </p:cNvSpPr>
          <p:nvPr/>
        </p:nvSpPr>
        <p:spPr>
          <a:xfrm>
            <a:off x="8534400" y="3337401"/>
            <a:ext cx="3302779" cy="207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69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5" indent="0" algn="l" defTabSz="91436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9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54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38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23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7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2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7" indent="0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 the Submit confirmation, the report will now show in your Dashboard&gt;Inbox as Accept Pending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95158-2919-482B-B252-D67561792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6" y="228600"/>
            <a:ext cx="4762500" cy="188595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02E429-8AAA-476F-A380-8B8E16F8DE52}"/>
              </a:ext>
            </a:extLst>
          </p:cNvPr>
          <p:cNvSpPr/>
          <p:nvPr/>
        </p:nvSpPr>
        <p:spPr>
          <a:xfrm>
            <a:off x="5181600" y="1295400"/>
            <a:ext cx="1901292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7D9934-880A-4205-BCB1-093C57E8A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4" y="2286000"/>
            <a:ext cx="8367476" cy="2830031"/>
          </a:xfr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6130CBE-51FA-40D1-9A02-5A81BF75D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86039" flipH="1">
            <a:off x="7770147" y="511061"/>
            <a:ext cx="914400" cy="9144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D26025-7FFA-4320-A7E1-C443A934F53E}"/>
              </a:ext>
            </a:extLst>
          </p:cNvPr>
          <p:cNvSpPr/>
          <p:nvPr/>
        </p:nvSpPr>
        <p:spPr>
          <a:xfrm>
            <a:off x="152400" y="4572000"/>
            <a:ext cx="7543799" cy="304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7 0.11436 L 2.3679E-16 4.81481E-6 " pathEditMode="fixed" rAng="0" ptsTypes="AA">
                                      <p:cBhvr>
                                        <p:cTn id="12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5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C94965E-0F43-4E91-B207-042C6B068CC7}"/>
              </a:ext>
            </a:extLst>
          </p:cNvPr>
          <p:cNvSpPr txBox="1">
            <a:spLocks/>
          </p:cNvSpPr>
          <p:nvPr/>
        </p:nvSpPr>
        <p:spPr>
          <a:xfrm>
            <a:off x="3048001" y="4003964"/>
            <a:ext cx="5410199" cy="1711036"/>
          </a:xfrm>
          <a:prstGeom prst="rect">
            <a:avLst/>
          </a:prstGeom>
        </p:spPr>
        <p:txBody>
          <a:bodyPr/>
          <a:lstStyle>
            <a:lvl1pPr marL="228592" indent="-228592" algn="l" defTabSz="91436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40" indent="-228592" algn="l" defTabSz="91436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9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398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09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19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31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641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5952" indent="-228592" algn="l" defTabSz="914369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Lt William Head </a:t>
            </a:r>
            <a:r>
              <a:rPr lang="en-US" u="sng" dirty="0">
                <a:solidFill>
                  <a:srgbClr val="00B0F0"/>
                </a:solidFill>
                <a:hlinkClick r:id="rId2"/>
              </a:rPr>
              <a:t>william.head@tn.gov</a:t>
            </a:r>
            <a:endParaRPr lang="en-US" u="sng" dirty="0">
              <a:solidFill>
                <a:srgbClr val="00B0F0"/>
              </a:solidFill>
            </a:endParaRPr>
          </a:p>
          <a:p>
            <a:pPr algn="ctr"/>
            <a:r>
              <a:rPr lang="en-US" dirty="0"/>
              <a:t>Sgt Michael Lowe </a:t>
            </a:r>
            <a:r>
              <a:rPr lang="en-US" u="sng" dirty="0">
                <a:solidFill>
                  <a:srgbClr val="00B0F0"/>
                </a:solidFill>
                <a:hlinkClick r:id="rId3"/>
              </a:rPr>
              <a:t>michael.lowe@tn.gov</a:t>
            </a:r>
            <a:endParaRPr lang="en-US" u="sng" dirty="0">
              <a:solidFill>
                <a:srgbClr val="00B0F0"/>
              </a:solidFill>
            </a:endParaRPr>
          </a:p>
          <a:p>
            <a:pPr algn="ctr"/>
            <a:r>
              <a:rPr lang="en-US" dirty="0"/>
              <a:t>TITAN Help Desk </a:t>
            </a:r>
            <a:r>
              <a:rPr lang="en-US" u="sng" dirty="0">
                <a:solidFill>
                  <a:srgbClr val="00B0F0"/>
                </a:solidFill>
                <a:hlinkClick r:id="rId4"/>
              </a:rPr>
              <a:t>titan.safety@tn.gov</a:t>
            </a:r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0C3481C-4FDB-46F3-AA32-D30A89B73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2024894" cy="171103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852F14E-12F4-416B-98FB-BFB352279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59" y="2284870"/>
            <a:ext cx="2656241" cy="15069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DD6373-496A-4AE8-A888-D49C85EDEFDB}"/>
              </a:ext>
            </a:extLst>
          </p:cNvPr>
          <p:cNvSpPr txBox="1">
            <a:spLocks/>
          </p:cNvSpPr>
          <p:nvPr/>
        </p:nvSpPr>
        <p:spPr>
          <a:xfrm>
            <a:off x="2438398" y="3335481"/>
            <a:ext cx="6617897" cy="697182"/>
          </a:xfrm>
          <a:prstGeom prst="rect">
            <a:avLst/>
          </a:prstGeom>
        </p:spPr>
        <p:txBody>
          <a:bodyPr/>
          <a:lstStyle>
            <a:lvl1pPr algn="l" defTabSz="9143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TITAN 2.0 Crash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6A0D1-75ED-467D-B728-EEECF3A0DBD5}"/>
              </a:ext>
            </a:extLst>
          </p:cNvPr>
          <p:cNvSpPr txBox="1"/>
          <p:nvPr/>
        </p:nvSpPr>
        <p:spPr>
          <a:xfrm>
            <a:off x="3429000" y="7046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297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750DB-DC26-4962-AB84-B3274A32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08" y="1447800"/>
            <a:ext cx="7969009" cy="3657600"/>
          </a:xfr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AD0DEA-6FCD-47B1-829B-7C9F496F79C5}"/>
              </a:ext>
            </a:extLst>
          </p:cNvPr>
          <p:cNvSpPr/>
          <p:nvPr/>
        </p:nvSpPr>
        <p:spPr>
          <a:xfrm>
            <a:off x="228600" y="4342834"/>
            <a:ext cx="914400" cy="61016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3" y="1600200"/>
            <a:ext cx="3122613" cy="1828800"/>
          </a:xfrm>
        </p:spPr>
        <p:txBody>
          <a:bodyPr>
            <a:normAutofit/>
          </a:bodyPr>
          <a:lstStyle/>
          <a:p>
            <a:r>
              <a:rPr lang="en-US" sz="3100" dirty="0"/>
              <a:t>Create Report</a:t>
            </a:r>
            <a:endParaRPr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57" y="3429000"/>
            <a:ext cx="3124161" cy="1524000"/>
          </a:xfrm>
        </p:spPr>
        <p:txBody>
          <a:bodyPr>
            <a:noAutofit/>
          </a:bodyPr>
          <a:lstStyle/>
          <a:p>
            <a:r>
              <a:rPr lang="en-US" dirty="0"/>
              <a:t>Landing page after login.  Press the orange collision button in the lower part of the navigation bar on the left.  </a:t>
            </a:r>
          </a:p>
          <a:p>
            <a:r>
              <a:rPr lang="en-US" dirty="0"/>
              <a:t>Modules&gt;Crash&gt; + New Crash will also start a new report</a:t>
            </a:r>
          </a:p>
        </p:txBody>
      </p:sp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6D3D4EB3-1A56-431F-AD26-9FDDAE848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2364054" y="335038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458B5-AB03-4C1D-9841-01B86D5AD8A4}"/>
              </a:ext>
            </a:extLst>
          </p:cNvPr>
          <p:cNvSpPr txBox="1"/>
          <p:nvPr/>
        </p:nvSpPr>
        <p:spPr>
          <a:xfrm>
            <a:off x="3801019" y="2902994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QUICK START A CRASH REPORT…</a:t>
            </a:r>
          </a:p>
        </p:txBody>
      </p:sp>
    </p:spTree>
    <p:extLst>
      <p:ext uri="{BB962C8B-B14F-4D97-AF65-F5344CB8AC3E}">
        <p14:creationId xmlns:p14="http://schemas.microsoft.com/office/powerpoint/2010/main" val="41889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3 0.11158 L -0.03138 0.01158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5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3" y="2438400"/>
            <a:ext cx="3122613" cy="990600"/>
          </a:xfrm>
        </p:spPr>
        <p:txBody>
          <a:bodyPr>
            <a:normAutofit/>
          </a:bodyPr>
          <a:lstStyle/>
          <a:p>
            <a:r>
              <a:rPr lang="en-US" sz="3100" dirty="0"/>
              <a:t>Crash Level</a:t>
            </a:r>
            <a:endParaRPr sz="3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750DB-DC26-4962-AB84-B3274A32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93024"/>
            <a:ext cx="8153400" cy="5071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31"/>
            <a:ext cx="3124161" cy="1291769"/>
          </a:xfrm>
        </p:spPr>
        <p:txBody>
          <a:bodyPr>
            <a:normAutofit/>
          </a:bodyPr>
          <a:lstStyle/>
          <a:p>
            <a:r>
              <a:rPr lang="en-US" dirty="0"/>
              <a:t>This page collects the minimum 3 questions to </a:t>
            </a:r>
            <a:r>
              <a:rPr lang="en-US" sz="1800" dirty="0">
                <a:solidFill>
                  <a:schemeClr val="tx2"/>
                </a:solidFill>
              </a:rPr>
              <a:t>Save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sz="1800" dirty="0">
                <a:solidFill>
                  <a:schemeClr val="tx2"/>
                </a:solidFill>
              </a:rPr>
              <a:t>Start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 crash. (Crash Type, School Bus Involvement, and Agency Tracking #) 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D9E3EF-529E-4453-A9A8-977F4B366A92}"/>
              </a:ext>
            </a:extLst>
          </p:cNvPr>
          <p:cNvSpPr/>
          <p:nvPr/>
        </p:nvSpPr>
        <p:spPr>
          <a:xfrm>
            <a:off x="990600" y="3124200"/>
            <a:ext cx="1905000" cy="1600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76993-EF86-441A-9313-33341E2D855A}"/>
              </a:ext>
            </a:extLst>
          </p:cNvPr>
          <p:cNvSpPr txBox="1"/>
          <p:nvPr/>
        </p:nvSpPr>
        <p:spPr>
          <a:xfrm>
            <a:off x="838200" y="2156237"/>
            <a:ext cx="4648200" cy="36933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Minimum 3 Fields to Start/Save a new report.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60F82A0-7DD1-4999-A565-73C7972D35A9}"/>
              </a:ext>
            </a:extLst>
          </p:cNvPr>
          <p:cNvSpPr/>
          <p:nvPr/>
        </p:nvSpPr>
        <p:spPr>
          <a:xfrm>
            <a:off x="2057400" y="2652325"/>
            <a:ext cx="304800" cy="39567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426B5758-43DE-4F7F-94F1-53D9F936F9F4}"/>
              </a:ext>
            </a:extLst>
          </p:cNvPr>
          <p:cNvSpPr/>
          <p:nvPr/>
        </p:nvSpPr>
        <p:spPr>
          <a:xfrm>
            <a:off x="685800" y="5323031"/>
            <a:ext cx="1905000" cy="696769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A8DFF8FF-F20F-4336-8C6D-4A1B765DA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7446" flipH="1">
            <a:off x="3350946" y="44171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3 0.11157 L -0.03138 0.0115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"/>
                            </p:stCondLst>
                            <p:childTnLst>
                              <p:par>
                                <p:cTn id="4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5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3" y="2438400"/>
            <a:ext cx="3122613" cy="990600"/>
          </a:xfrm>
        </p:spPr>
        <p:txBody>
          <a:bodyPr>
            <a:normAutofit/>
          </a:bodyPr>
          <a:lstStyle/>
          <a:p>
            <a:r>
              <a:rPr lang="en-US" sz="3100" dirty="0"/>
              <a:t>Save &amp; Navigate</a:t>
            </a:r>
            <a:endParaRPr sz="3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750DB-DC26-4962-AB84-B3274A32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93024"/>
            <a:ext cx="8153400" cy="5071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3432631"/>
            <a:ext cx="3124161" cy="2532347"/>
          </a:xfrm>
        </p:spPr>
        <p:txBody>
          <a:bodyPr>
            <a:normAutofit/>
          </a:bodyPr>
          <a:lstStyle/>
          <a:p>
            <a:r>
              <a:rPr lang="en-US" dirty="0"/>
              <a:t>Once the minimum three fields have been collected and saved, you can navigate to any stepper of the report.  </a:t>
            </a:r>
          </a:p>
          <a:p>
            <a:r>
              <a:rPr lang="en-US" dirty="0"/>
              <a:t>The exclusion to this is the Table of Measures, which must be chosen as Yes on Crash Level (page shown in slide).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DFC96F-2E25-4120-A7DD-C6D030A56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968" y="1411749"/>
            <a:ext cx="926672" cy="627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1B2C49-AFE0-4217-93BA-D895A0DBE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411749"/>
            <a:ext cx="926672" cy="627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A5AA23-A9B3-4D8A-A6C6-E5191409D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136" y="1411749"/>
            <a:ext cx="926672" cy="627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B8129D-74D3-45FF-9662-ACB154FE9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114266" y="4268268"/>
            <a:ext cx="1072989" cy="10790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DA4DC3-2B92-4397-B483-D950771489EE}"/>
              </a:ext>
            </a:extLst>
          </p:cNvPr>
          <p:cNvSpPr/>
          <p:nvPr/>
        </p:nvSpPr>
        <p:spPr>
          <a:xfrm>
            <a:off x="2895600" y="4038600"/>
            <a:ext cx="1905000" cy="62794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CA0370-4F2C-47E2-9254-AC4FC58E4919}"/>
              </a:ext>
            </a:extLst>
          </p:cNvPr>
          <p:cNvSpPr/>
          <p:nvPr/>
        </p:nvSpPr>
        <p:spPr>
          <a:xfrm rot="18883052">
            <a:off x="3739076" y="2928186"/>
            <a:ext cx="2605787" cy="2923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D97B9-8AD1-4618-B17B-347759F390AE}"/>
              </a:ext>
            </a:extLst>
          </p:cNvPr>
          <p:cNvSpPr/>
          <p:nvPr/>
        </p:nvSpPr>
        <p:spPr>
          <a:xfrm>
            <a:off x="5926362" y="1513694"/>
            <a:ext cx="1106582" cy="77230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03704E-6 L 0.04479 -0.37709 L -0.05573 -0.38125 L -0.16081 -0.37848 L 0.25521 -0.38426 L 0.25365 -0.38658 L 0.25287 -0.38264 " pathEditMode="fixed" rAng="0" ptsTypes="AAAAAAA">
                                      <p:cBhvr>
                                        <p:cTn id="10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9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3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1371600"/>
            <a:ext cx="3581400" cy="990600"/>
          </a:xfrm>
        </p:spPr>
        <p:txBody>
          <a:bodyPr>
            <a:normAutofit/>
          </a:bodyPr>
          <a:lstStyle/>
          <a:p>
            <a:r>
              <a:rPr lang="en-US" dirty="0"/>
              <a:t>Action Buttons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286000"/>
            <a:ext cx="3124161" cy="3200400"/>
          </a:xfrm>
        </p:spPr>
        <p:txBody>
          <a:bodyPr>
            <a:noAutofit/>
          </a:bodyPr>
          <a:lstStyle/>
          <a:p>
            <a:r>
              <a:rPr lang="en-US" dirty="0"/>
              <a:t>At the bottom of the pages there are four buttons that may appear: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Previous</a:t>
            </a:r>
            <a:r>
              <a:rPr lang="en-US" dirty="0"/>
              <a:t>- takes you to the previous page.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Next</a:t>
            </a:r>
            <a:r>
              <a:rPr lang="en-US" dirty="0"/>
              <a:t>- takes you to the next page.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Save</a:t>
            </a:r>
            <a:r>
              <a:rPr lang="en-US" dirty="0"/>
              <a:t>- saves the information entered.</a:t>
            </a:r>
          </a:p>
          <a:p>
            <a:r>
              <a:rPr lang="en-US" sz="1800" b="1" u="sng" dirty="0">
                <a:solidFill>
                  <a:srgbClr val="0070C0"/>
                </a:solidFill>
              </a:rPr>
              <a:t>Validate</a:t>
            </a:r>
            <a:r>
              <a:rPr lang="en-US" dirty="0"/>
              <a:t>- this button will show the validations only for the current page.  </a:t>
            </a:r>
          </a:p>
          <a:p>
            <a:r>
              <a:rPr lang="en-US" dirty="0"/>
              <a:t>The Attachments section has the Validate All which checks the complete report for errors.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463E1B-01D3-41B0-91DA-00A521504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907" y="2347395"/>
            <a:ext cx="8191183" cy="1081605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8AD50A-3864-4B80-A92E-4088DA6A02CB}"/>
              </a:ext>
            </a:extLst>
          </p:cNvPr>
          <p:cNvSpPr/>
          <p:nvPr/>
        </p:nvSpPr>
        <p:spPr>
          <a:xfrm>
            <a:off x="381001" y="2438400"/>
            <a:ext cx="2209800" cy="92277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984E75-7C27-4476-9421-EC53FCC56726}"/>
              </a:ext>
            </a:extLst>
          </p:cNvPr>
          <p:cNvSpPr/>
          <p:nvPr/>
        </p:nvSpPr>
        <p:spPr>
          <a:xfrm>
            <a:off x="2684111" y="2438400"/>
            <a:ext cx="1541113" cy="92277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B3DEA2-407B-43A3-86A6-7C321FE265A2}"/>
              </a:ext>
            </a:extLst>
          </p:cNvPr>
          <p:cNvSpPr/>
          <p:nvPr/>
        </p:nvSpPr>
        <p:spPr>
          <a:xfrm>
            <a:off x="4298169" y="2426811"/>
            <a:ext cx="1797831" cy="92277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1BBB8-7124-4F07-B892-9881E931FEFC}"/>
              </a:ext>
            </a:extLst>
          </p:cNvPr>
          <p:cNvSpPr/>
          <p:nvPr/>
        </p:nvSpPr>
        <p:spPr>
          <a:xfrm>
            <a:off x="6158345" y="2438400"/>
            <a:ext cx="2209800" cy="92277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3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8F3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animBg="1"/>
      <p:bldP spid="3" grpId="1" animBg="1"/>
      <p:bldP spid="9" grpId="0" uiExpand="1" animBg="1"/>
      <p:bldP spid="9" grpId="1" uiExpand="1" animBg="1"/>
      <p:bldP spid="10" grpId="0" uiExpand="1" animBg="1"/>
      <p:bldP spid="10" grpId="1" uiExpand="1" animBg="1"/>
      <p:bldP spid="11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3" y="1905000"/>
            <a:ext cx="312261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Capture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750DB-DC26-4962-AB84-B3274A32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231794"/>
            <a:ext cx="8153400" cy="43944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4" y="2895599"/>
            <a:ext cx="3124161" cy="2590801"/>
          </a:xfrm>
        </p:spPr>
        <p:txBody>
          <a:bodyPr>
            <a:normAutofit/>
          </a:bodyPr>
          <a:lstStyle/>
          <a:p>
            <a:r>
              <a:rPr lang="en-US" dirty="0"/>
              <a:t>This tab becomes available after the minimum three collection criteria. This box collects only scanned barcodes from DL’s and Registrations.  Mobile devices may have an app to accept a scanned image.  Computers may have external hardware for scanning.  The input for this can only be “keyboard mode” settings.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8F841C-B533-4B54-8531-2FB6AB3B0236}"/>
              </a:ext>
            </a:extLst>
          </p:cNvPr>
          <p:cNvSpPr/>
          <p:nvPr/>
        </p:nvSpPr>
        <p:spPr>
          <a:xfrm>
            <a:off x="826477" y="2373923"/>
            <a:ext cx="2303585" cy="2549769"/>
          </a:xfrm>
          <a:custGeom>
            <a:avLst/>
            <a:gdLst>
              <a:gd name="connsiteX0" fmla="*/ 685800 w 2303585"/>
              <a:gd name="connsiteY0" fmla="*/ 0 h 2549769"/>
              <a:gd name="connsiteX1" fmla="*/ 677008 w 2303585"/>
              <a:gd name="connsiteY1" fmla="*/ 439615 h 2549769"/>
              <a:gd name="connsiteX2" fmla="*/ 0 w 2303585"/>
              <a:gd name="connsiteY2" fmla="*/ 430823 h 2549769"/>
              <a:gd name="connsiteX3" fmla="*/ 0 w 2303585"/>
              <a:gd name="connsiteY3" fmla="*/ 2532185 h 2549769"/>
              <a:gd name="connsiteX4" fmla="*/ 2286000 w 2303585"/>
              <a:gd name="connsiteY4" fmla="*/ 2549769 h 2549769"/>
              <a:gd name="connsiteX5" fmla="*/ 2303585 w 2303585"/>
              <a:gd name="connsiteY5" fmla="*/ 1055077 h 2549769"/>
              <a:gd name="connsiteX6" fmla="*/ 1406769 w 2303585"/>
              <a:gd name="connsiteY6" fmla="*/ 1063869 h 2549769"/>
              <a:gd name="connsiteX7" fmla="*/ 1415561 w 2303585"/>
              <a:gd name="connsiteY7" fmla="*/ 8792 h 2549769"/>
              <a:gd name="connsiteX8" fmla="*/ 685800 w 2303585"/>
              <a:gd name="connsiteY8" fmla="*/ 0 h 2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585" h="2549769">
                <a:moveTo>
                  <a:pt x="685800" y="0"/>
                </a:moveTo>
                <a:lnTo>
                  <a:pt x="677008" y="439615"/>
                </a:lnTo>
                <a:lnTo>
                  <a:pt x="0" y="430823"/>
                </a:lnTo>
                <a:lnTo>
                  <a:pt x="0" y="2532185"/>
                </a:lnTo>
                <a:lnTo>
                  <a:pt x="2286000" y="2549769"/>
                </a:lnTo>
                <a:lnTo>
                  <a:pt x="2303585" y="1055077"/>
                </a:lnTo>
                <a:lnTo>
                  <a:pt x="1406769" y="1063869"/>
                </a:lnTo>
                <a:cubicBezTo>
                  <a:pt x="1409700" y="712177"/>
                  <a:pt x="1412630" y="360484"/>
                  <a:pt x="1415561" y="8792"/>
                </a:cubicBezTo>
                <a:lnTo>
                  <a:pt x="68580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E6D33-1AD4-4749-9F54-34E2306EDEC6}"/>
              </a:ext>
            </a:extLst>
          </p:cNvPr>
          <p:cNvSpPr txBox="1"/>
          <p:nvPr/>
        </p:nvSpPr>
        <p:spPr>
          <a:xfrm>
            <a:off x="3727939" y="276728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Scan Box accepts scanned barcode data from a DL or Registration using a </a:t>
            </a:r>
            <a:r>
              <a:rPr lang="en-US" sz="2000" b="1" u="sng" dirty="0">
                <a:solidFill>
                  <a:srgbClr val="00B050"/>
                </a:solidFill>
              </a:rPr>
              <a:t>COMPATIBLE DEVICE</a:t>
            </a:r>
            <a:r>
              <a:rPr lang="en-US" sz="2000" b="1" dirty="0">
                <a:solidFill>
                  <a:srgbClr val="00B050"/>
                </a:solidFill>
              </a:rPr>
              <a:t> set to “Keyboard mode”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B87637A-93F9-43E4-B3CD-C05E5003713B}"/>
              </a:ext>
            </a:extLst>
          </p:cNvPr>
          <p:cNvSpPr/>
          <p:nvPr/>
        </p:nvSpPr>
        <p:spPr>
          <a:xfrm rot="4307488">
            <a:off x="2741948" y="2825455"/>
            <a:ext cx="310662" cy="1646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6123</TotalTime>
  <Words>2746</Words>
  <Application>Microsoft Office PowerPoint</Application>
  <PresentationFormat>Widescreen</PresentationFormat>
  <Paragraphs>224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Rounded MT Bold</vt:lpstr>
      <vt:lpstr>Candara</vt:lpstr>
      <vt:lpstr>Consolas</vt:lpstr>
      <vt:lpstr>Tech Computer 16x9</vt:lpstr>
      <vt:lpstr>TITAN 2.0 Crash</vt:lpstr>
      <vt:lpstr>TITAN 2.0 Crash on the Web</vt:lpstr>
      <vt:lpstr>3 Levels of Collection</vt:lpstr>
      <vt:lpstr>Login</vt:lpstr>
      <vt:lpstr>Create Report</vt:lpstr>
      <vt:lpstr>Crash Level</vt:lpstr>
      <vt:lpstr>Save &amp; Navigate</vt:lpstr>
      <vt:lpstr>Action Buttons</vt:lpstr>
      <vt:lpstr>Quick Capture</vt:lpstr>
      <vt:lpstr>Crash Interview</vt:lpstr>
      <vt:lpstr>Crash Interview</vt:lpstr>
      <vt:lpstr>Mapit </vt:lpstr>
      <vt:lpstr>Map-It Options</vt:lpstr>
      <vt:lpstr>Crash Interview</vt:lpstr>
      <vt:lpstr>Crash Interview</vt:lpstr>
      <vt:lpstr>Add A Vehicle</vt:lpstr>
      <vt:lpstr>Vehicle Details</vt:lpstr>
      <vt:lpstr>Vehicle Details</vt:lpstr>
      <vt:lpstr>Trailer Detail</vt:lpstr>
      <vt:lpstr>Add A Person</vt:lpstr>
      <vt:lpstr>Occupant Detail</vt:lpstr>
      <vt:lpstr>Occupant Detail</vt:lpstr>
      <vt:lpstr>Occupant Detail</vt:lpstr>
      <vt:lpstr>Non-Occupant</vt:lpstr>
      <vt:lpstr>Non-Occupant type</vt:lpstr>
      <vt:lpstr>Non-Occupant Detail</vt:lpstr>
      <vt:lpstr>Non-Occupant Detail</vt:lpstr>
      <vt:lpstr>Non-Occupant Witness</vt:lpstr>
      <vt:lpstr>Non-Occupant Property Owner</vt:lpstr>
      <vt:lpstr>Table of Measures</vt:lpstr>
      <vt:lpstr>Table of Measures</vt:lpstr>
      <vt:lpstr>Attachments &amp; Narrative</vt:lpstr>
      <vt:lpstr>Crash Diagram</vt:lpstr>
      <vt:lpstr>Add Local Files</vt:lpstr>
      <vt:lpstr>Attachment Cards</vt:lpstr>
      <vt:lpstr>Validate All</vt:lpstr>
      <vt:lpstr>Validate All</vt:lpstr>
      <vt:lpstr>View Report</vt:lpstr>
      <vt:lpstr>Submit Report</vt:lpstr>
      <vt:lpstr>Accept Pending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 2.0 Crash</dc:title>
  <dc:creator>William Head</dc:creator>
  <cp:lastModifiedBy>William Head</cp:lastModifiedBy>
  <cp:revision>1</cp:revision>
  <dcterms:created xsi:type="dcterms:W3CDTF">2022-11-29T14:58:21Z</dcterms:created>
  <dcterms:modified xsi:type="dcterms:W3CDTF">2022-12-27T20:59:24Z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